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74" r:id="rId1"/>
  </p:sldMasterIdLst>
  <p:notesMasterIdLst>
    <p:notesMasterId r:id="rId15"/>
  </p:notesMasterIdLst>
  <p:sldIdLst>
    <p:sldId id="305" r:id="rId2"/>
    <p:sldId id="315" r:id="rId3"/>
    <p:sldId id="300" r:id="rId4"/>
    <p:sldId id="279" r:id="rId5"/>
    <p:sldId id="301" r:id="rId6"/>
    <p:sldId id="281" r:id="rId7"/>
    <p:sldId id="302" r:id="rId8"/>
    <p:sldId id="282" r:id="rId9"/>
    <p:sldId id="317" r:id="rId10"/>
    <p:sldId id="316" r:id="rId11"/>
    <p:sldId id="304" r:id="rId12"/>
    <p:sldId id="303" r:id="rId13"/>
    <p:sldId id="314" r:id="rId14"/>
  </p:sldIdLst>
  <p:sldSz cx="9144000" cy="5143500" type="screen16x9"/>
  <p:notesSz cx="6858000" cy="9144000"/>
  <p:defaultTextStyle>
    <a:defPPr>
      <a:defRPr lang="es-ES_tradnl"/>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B31007"/>
    <a:srgbClr val="FF3300"/>
    <a:srgbClr val="0000FF"/>
    <a:srgbClr val="000066"/>
    <a:srgbClr val="FFCC00"/>
    <a:srgbClr val="FFCC99"/>
    <a:srgbClr val="99CCFF"/>
    <a:srgbClr val="CC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80560" autoAdjust="0"/>
  </p:normalViewPr>
  <p:slideViewPr>
    <p:cSldViewPr showGuides="1">
      <p:cViewPr varScale="1">
        <p:scale>
          <a:sx n="149" d="100"/>
          <a:sy n="149" d="100"/>
        </p:scale>
        <p:origin x="1326" y="108"/>
      </p:cViewPr>
      <p:guideLst>
        <p:guide orient="horz" pos="162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Lst>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25" d="100"/>
          <a:sy n="25" d="100"/>
        </p:scale>
        <p:origin x="-1332"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_rels/viewProps.xml.rels><?xml version="1.0" encoding="UTF-8" standalone="yes"?>
<Relationships xmlns="http://schemas.openxmlformats.org/package/2006/relationships"><Relationship Id="rId8" Type="http://schemas.openxmlformats.org/officeDocument/2006/relationships/slide" Target="slides/slide11.xml"/><Relationship Id="rId3" Type="http://schemas.openxmlformats.org/officeDocument/2006/relationships/slide" Target="slides/slide5.xml"/><Relationship Id="rId7" Type="http://schemas.openxmlformats.org/officeDocument/2006/relationships/slide" Target="slides/slide10.xml"/><Relationship Id="rId2" Type="http://schemas.openxmlformats.org/officeDocument/2006/relationships/slide" Target="slides/slide4.xml"/><Relationship Id="rId1" Type="http://schemas.openxmlformats.org/officeDocument/2006/relationships/slide" Target="slides/slide3.xml"/><Relationship Id="rId6" Type="http://schemas.openxmlformats.org/officeDocument/2006/relationships/slide" Target="slides/slide8.xml"/><Relationship Id="rId5" Type="http://schemas.openxmlformats.org/officeDocument/2006/relationships/slide" Target="slides/slide7.xml"/><Relationship Id="rId4" Type="http://schemas.openxmlformats.org/officeDocument/2006/relationships/slide" Target="slides/slide6.xml"/><Relationship Id="rId9"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B49CCA-06C4-4B1E-BE79-5605208D7287}"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s-AR"/>
        </a:p>
      </dgm:t>
    </dgm:pt>
    <dgm:pt modelId="{CCC532A7-2E20-48B6-95C7-FF63B551C224}">
      <dgm:prSet phldrT="[Texto]" custT="1"/>
      <dgm:spPr/>
      <dgm:t>
        <a:bodyPr/>
        <a:lstStyle/>
        <a:p>
          <a:r>
            <a:rPr lang="es-ES_tradnl" sz="1200" b="1" dirty="0" smtClean="0">
              <a:latin typeface="Calibri" pitchFamily="34" charset="0"/>
            </a:rPr>
            <a:t>a) Unilateralidad del beneficio concedido</a:t>
          </a:r>
          <a:endParaRPr lang="es-AR" sz="1200" b="1" dirty="0"/>
        </a:p>
      </dgm:t>
    </dgm:pt>
    <dgm:pt modelId="{BD5D4C7C-0B20-4E18-9D26-503B79595FF9}" type="parTrans" cxnId="{7305353D-067A-4B84-AB61-71E823D4DC33}">
      <dgm:prSet/>
      <dgm:spPr/>
      <dgm:t>
        <a:bodyPr/>
        <a:lstStyle/>
        <a:p>
          <a:endParaRPr lang="es-AR" sz="1200"/>
        </a:p>
      </dgm:t>
    </dgm:pt>
    <dgm:pt modelId="{35542217-3423-469A-8CCE-955654906826}" type="sibTrans" cxnId="{7305353D-067A-4B84-AB61-71E823D4DC33}">
      <dgm:prSet/>
      <dgm:spPr/>
      <dgm:t>
        <a:bodyPr/>
        <a:lstStyle/>
        <a:p>
          <a:endParaRPr lang="es-AR" sz="1200"/>
        </a:p>
      </dgm:t>
    </dgm:pt>
    <dgm:pt modelId="{171F1351-30DD-4054-954C-67E8AB9E10C8}">
      <dgm:prSet phldrT="[Texto]" custT="1"/>
      <dgm:spPr/>
      <dgm:t>
        <a:bodyPr/>
        <a:lstStyle/>
        <a:p>
          <a:r>
            <a:rPr lang="es-ES_tradnl" sz="1200" b="1" dirty="0" smtClean="0">
              <a:latin typeface="Calibri" pitchFamily="34" charset="0"/>
            </a:rPr>
            <a:t>b) No discriminación</a:t>
          </a:r>
          <a:endParaRPr lang="es-AR" sz="1200" b="1" dirty="0"/>
        </a:p>
      </dgm:t>
    </dgm:pt>
    <dgm:pt modelId="{97991C59-74D8-4A65-8678-02E3652478C3}" type="parTrans" cxnId="{2D282845-C7D8-42BE-B227-5FDF0959972B}">
      <dgm:prSet/>
      <dgm:spPr/>
      <dgm:t>
        <a:bodyPr/>
        <a:lstStyle/>
        <a:p>
          <a:endParaRPr lang="es-AR" sz="1200"/>
        </a:p>
      </dgm:t>
    </dgm:pt>
    <dgm:pt modelId="{093ECF67-E435-4B08-8875-523B49A191E4}" type="sibTrans" cxnId="{2D282845-C7D8-42BE-B227-5FDF0959972B}">
      <dgm:prSet/>
      <dgm:spPr/>
      <dgm:t>
        <a:bodyPr/>
        <a:lstStyle/>
        <a:p>
          <a:endParaRPr lang="es-AR" sz="1200"/>
        </a:p>
      </dgm:t>
    </dgm:pt>
    <dgm:pt modelId="{A2AFE267-1879-4934-A8F3-D0B543D97C2A}">
      <dgm:prSet phldrT="[Texto]" custT="1"/>
      <dgm:spPr/>
      <dgm:t>
        <a:bodyPr/>
        <a:lstStyle/>
        <a:p>
          <a:r>
            <a:rPr lang="es-ES_tradnl" sz="1200" b="1" dirty="0" smtClean="0">
              <a:latin typeface="Calibri" pitchFamily="34" charset="0"/>
            </a:rPr>
            <a:t>c) Mecanismos de salvaguardia</a:t>
          </a:r>
          <a:endParaRPr lang="es-AR" sz="1200" b="1" dirty="0"/>
        </a:p>
      </dgm:t>
    </dgm:pt>
    <dgm:pt modelId="{AC2C576A-1722-4EE2-9BC0-9148C855C5B9}" type="parTrans" cxnId="{15D2D62E-4E3B-4E30-8711-53C66B67C98C}">
      <dgm:prSet/>
      <dgm:spPr/>
      <dgm:t>
        <a:bodyPr/>
        <a:lstStyle/>
        <a:p>
          <a:endParaRPr lang="es-AR" sz="1200"/>
        </a:p>
      </dgm:t>
    </dgm:pt>
    <dgm:pt modelId="{1534866E-C7E5-45B3-9CFC-BDA1C111C535}" type="sibTrans" cxnId="{15D2D62E-4E3B-4E30-8711-53C66B67C98C}">
      <dgm:prSet/>
      <dgm:spPr/>
      <dgm:t>
        <a:bodyPr/>
        <a:lstStyle/>
        <a:p>
          <a:endParaRPr lang="es-AR" sz="1200"/>
        </a:p>
      </dgm:t>
    </dgm:pt>
    <dgm:pt modelId="{2AF321DB-4973-4D74-B566-13F9044F6BEC}">
      <dgm:prSet phldrT="[Texto]" custT="1"/>
      <dgm:spPr/>
      <dgm:t>
        <a:bodyPr/>
        <a:lstStyle/>
        <a:p>
          <a:r>
            <a:rPr lang="es-ES_tradnl" sz="1200" b="1" dirty="0" smtClean="0">
              <a:latin typeface="Calibri" pitchFamily="34" charset="0"/>
            </a:rPr>
            <a:t>d) Criterios de origen</a:t>
          </a:r>
          <a:endParaRPr lang="es-AR" sz="1200" b="1" dirty="0"/>
        </a:p>
      </dgm:t>
    </dgm:pt>
    <dgm:pt modelId="{9A118B86-DFDE-46A7-8924-D06D57769351}" type="parTrans" cxnId="{D07448A6-E505-49A2-AA13-33E8375ACFBB}">
      <dgm:prSet/>
      <dgm:spPr/>
      <dgm:t>
        <a:bodyPr/>
        <a:lstStyle/>
        <a:p>
          <a:endParaRPr lang="es-AR" sz="1200"/>
        </a:p>
      </dgm:t>
    </dgm:pt>
    <dgm:pt modelId="{44D9A4F4-8D81-45B7-99AC-5E8C0E8A2C84}" type="sibTrans" cxnId="{D07448A6-E505-49A2-AA13-33E8375ACFBB}">
      <dgm:prSet/>
      <dgm:spPr/>
      <dgm:t>
        <a:bodyPr/>
        <a:lstStyle/>
        <a:p>
          <a:endParaRPr lang="es-AR" sz="1200"/>
        </a:p>
      </dgm:t>
    </dgm:pt>
    <dgm:pt modelId="{C591BF11-E029-4472-89BA-D10E9C130FA8}" type="pres">
      <dgm:prSet presAssocID="{A9B49CCA-06C4-4B1E-BE79-5605208D7287}" presName="linear" presStyleCnt="0">
        <dgm:presLayoutVars>
          <dgm:animLvl val="lvl"/>
          <dgm:resizeHandles val="exact"/>
        </dgm:presLayoutVars>
      </dgm:prSet>
      <dgm:spPr/>
      <dgm:t>
        <a:bodyPr/>
        <a:lstStyle/>
        <a:p>
          <a:endParaRPr lang="es-AR"/>
        </a:p>
      </dgm:t>
    </dgm:pt>
    <dgm:pt modelId="{2478D5CE-4167-4919-95A3-1125BD3BDE72}" type="pres">
      <dgm:prSet presAssocID="{CCC532A7-2E20-48B6-95C7-FF63B551C224}" presName="parentText" presStyleLbl="node1" presStyleIdx="0" presStyleCnt="4" custScaleX="96825" custScaleY="46000">
        <dgm:presLayoutVars>
          <dgm:chMax val="0"/>
          <dgm:bulletEnabled val="1"/>
        </dgm:presLayoutVars>
      </dgm:prSet>
      <dgm:spPr/>
      <dgm:t>
        <a:bodyPr/>
        <a:lstStyle/>
        <a:p>
          <a:endParaRPr lang="es-AR"/>
        </a:p>
      </dgm:t>
    </dgm:pt>
    <dgm:pt modelId="{7C915ACB-4549-4033-B0A1-A1DCB9C93FEA}" type="pres">
      <dgm:prSet presAssocID="{35542217-3423-469A-8CCE-955654906826}" presName="spacer" presStyleCnt="0"/>
      <dgm:spPr/>
    </dgm:pt>
    <dgm:pt modelId="{2CD807BD-7D3D-4C75-AE85-C17118EEF800}" type="pres">
      <dgm:prSet presAssocID="{171F1351-30DD-4054-954C-67E8AB9E10C8}" presName="parentText" presStyleLbl="node1" presStyleIdx="1" presStyleCnt="4" custScaleX="96825" custScaleY="46000">
        <dgm:presLayoutVars>
          <dgm:chMax val="0"/>
          <dgm:bulletEnabled val="1"/>
        </dgm:presLayoutVars>
      </dgm:prSet>
      <dgm:spPr/>
      <dgm:t>
        <a:bodyPr/>
        <a:lstStyle/>
        <a:p>
          <a:endParaRPr lang="es-AR"/>
        </a:p>
      </dgm:t>
    </dgm:pt>
    <dgm:pt modelId="{C5F3E373-F450-4F38-8953-FFC1D3C80266}" type="pres">
      <dgm:prSet presAssocID="{093ECF67-E435-4B08-8875-523B49A191E4}" presName="spacer" presStyleCnt="0"/>
      <dgm:spPr/>
    </dgm:pt>
    <dgm:pt modelId="{F9078F28-4B77-417D-BAD8-14EAAD05BA40}" type="pres">
      <dgm:prSet presAssocID="{A2AFE267-1879-4934-A8F3-D0B543D97C2A}" presName="parentText" presStyleLbl="node1" presStyleIdx="2" presStyleCnt="4" custScaleX="96825" custScaleY="46000">
        <dgm:presLayoutVars>
          <dgm:chMax val="0"/>
          <dgm:bulletEnabled val="1"/>
        </dgm:presLayoutVars>
      </dgm:prSet>
      <dgm:spPr/>
      <dgm:t>
        <a:bodyPr/>
        <a:lstStyle/>
        <a:p>
          <a:endParaRPr lang="es-AR"/>
        </a:p>
      </dgm:t>
    </dgm:pt>
    <dgm:pt modelId="{7D9D941E-B68A-4FDE-A6DA-F080616A23BB}" type="pres">
      <dgm:prSet presAssocID="{1534866E-C7E5-45B3-9CFC-BDA1C111C535}" presName="spacer" presStyleCnt="0"/>
      <dgm:spPr/>
    </dgm:pt>
    <dgm:pt modelId="{15383CF7-9059-4E86-9154-374FB08E2195}" type="pres">
      <dgm:prSet presAssocID="{2AF321DB-4973-4D74-B566-13F9044F6BEC}" presName="parentText" presStyleLbl="node1" presStyleIdx="3" presStyleCnt="4" custScaleX="96825" custScaleY="46000">
        <dgm:presLayoutVars>
          <dgm:chMax val="0"/>
          <dgm:bulletEnabled val="1"/>
        </dgm:presLayoutVars>
      </dgm:prSet>
      <dgm:spPr/>
      <dgm:t>
        <a:bodyPr/>
        <a:lstStyle/>
        <a:p>
          <a:endParaRPr lang="es-AR"/>
        </a:p>
      </dgm:t>
    </dgm:pt>
  </dgm:ptLst>
  <dgm:cxnLst>
    <dgm:cxn modelId="{DE1AE709-9AF1-49BF-8A26-2C40A52A10AB}" type="presOf" srcId="{CCC532A7-2E20-48B6-95C7-FF63B551C224}" destId="{2478D5CE-4167-4919-95A3-1125BD3BDE72}" srcOrd="0" destOrd="0" presId="urn:microsoft.com/office/officeart/2005/8/layout/vList2"/>
    <dgm:cxn modelId="{2D282845-C7D8-42BE-B227-5FDF0959972B}" srcId="{A9B49CCA-06C4-4B1E-BE79-5605208D7287}" destId="{171F1351-30DD-4054-954C-67E8AB9E10C8}" srcOrd="1" destOrd="0" parTransId="{97991C59-74D8-4A65-8678-02E3652478C3}" sibTransId="{093ECF67-E435-4B08-8875-523B49A191E4}"/>
    <dgm:cxn modelId="{74B8D41E-EA5E-448D-A772-AA86B0D2EC20}" type="presOf" srcId="{A9B49CCA-06C4-4B1E-BE79-5605208D7287}" destId="{C591BF11-E029-4472-89BA-D10E9C130FA8}" srcOrd="0" destOrd="0" presId="urn:microsoft.com/office/officeart/2005/8/layout/vList2"/>
    <dgm:cxn modelId="{EAF738F8-C7B4-4F39-BE10-B974C4D45241}" type="presOf" srcId="{A2AFE267-1879-4934-A8F3-D0B543D97C2A}" destId="{F9078F28-4B77-417D-BAD8-14EAAD05BA40}" srcOrd="0" destOrd="0" presId="urn:microsoft.com/office/officeart/2005/8/layout/vList2"/>
    <dgm:cxn modelId="{15D2D62E-4E3B-4E30-8711-53C66B67C98C}" srcId="{A9B49CCA-06C4-4B1E-BE79-5605208D7287}" destId="{A2AFE267-1879-4934-A8F3-D0B543D97C2A}" srcOrd="2" destOrd="0" parTransId="{AC2C576A-1722-4EE2-9BC0-9148C855C5B9}" sibTransId="{1534866E-C7E5-45B3-9CFC-BDA1C111C535}"/>
    <dgm:cxn modelId="{22F51C0C-35F1-4ECD-92E7-A1FADA985103}" type="presOf" srcId="{171F1351-30DD-4054-954C-67E8AB9E10C8}" destId="{2CD807BD-7D3D-4C75-AE85-C17118EEF800}" srcOrd="0" destOrd="0" presId="urn:microsoft.com/office/officeart/2005/8/layout/vList2"/>
    <dgm:cxn modelId="{032057FC-145E-47BA-AC43-5153A627D31F}" type="presOf" srcId="{2AF321DB-4973-4D74-B566-13F9044F6BEC}" destId="{15383CF7-9059-4E86-9154-374FB08E2195}" srcOrd="0" destOrd="0" presId="urn:microsoft.com/office/officeart/2005/8/layout/vList2"/>
    <dgm:cxn modelId="{7305353D-067A-4B84-AB61-71E823D4DC33}" srcId="{A9B49CCA-06C4-4B1E-BE79-5605208D7287}" destId="{CCC532A7-2E20-48B6-95C7-FF63B551C224}" srcOrd="0" destOrd="0" parTransId="{BD5D4C7C-0B20-4E18-9D26-503B79595FF9}" sibTransId="{35542217-3423-469A-8CCE-955654906826}"/>
    <dgm:cxn modelId="{D07448A6-E505-49A2-AA13-33E8375ACFBB}" srcId="{A9B49CCA-06C4-4B1E-BE79-5605208D7287}" destId="{2AF321DB-4973-4D74-B566-13F9044F6BEC}" srcOrd="3" destOrd="0" parTransId="{9A118B86-DFDE-46A7-8924-D06D57769351}" sibTransId="{44D9A4F4-8D81-45B7-99AC-5E8C0E8A2C84}"/>
    <dgm:cxn modelId="{14CDFF59-4583-461E-A880-A6576AD4FF17}" type="presParOf" srcId="{C591BF11-E029-4472-89BA-D10E9C130FA8}" destId="{2478D5CE-4167-4919-95A3-1125BD3BDE72}" srcOrd="0" destOrd="0" presId="urn:microsoft.com/office/officeart/2005/8/layout/vList2"/>
    <dgm:cxn modelId="{08E1954A-13F9-43CF-9ECB-4C738206A8C7}" type="presParOf" srcId="{C591BF11-E029-4472-89BA-D10E9C130FA8}" destId="{7C915ACB-4549-4033-B0A1-A1DCB9C93FEA}" srcOrd="1" destOrd="0" presId="urn:microsoft.com/office/officeart/2005/8/layout/vList2"/>
    <dgm:cxn modelId="{F1132AAD-3091-4AA8-BD1C-BA9735C02000}" type="presParOf" srcId="{C591BF11-E029-4472-89BA-D10E9C130FA8}" destId="{2CD807BD-7D3D-4C75-AE85-C17118EEF800}" srcOrd="2" destOrd="0" presId="urn:microsoft.com/office/officeart/2005/8/layout/vList2"/>
    <dgm:cxn modelId="{BA12AB81-9CE5-4244-97BB-16568E149003}" type="presParOf" srcId="{C591BF11-E029-4472-89BA-D10E9C130FA8}" destId="{C5F3E373-F450-4F38-8953-FFC1D3C80266}" srcOrd="3" destOrd="0" presId="urn:microsoft.com/office/officeart/2005/8/layout/vList2"/>
    <dgm:cxn modelId="{67E0B091-D899-4143-93AC-C60DCD410BAA}" type="presParOf" srcId="{C591BF11-E029-4472-89BA-D10E9C130FA8}" destId="{F9078F28-4B77-417D-BAD8-14EAAD05BA40}" srcOrd="4" destOrd="0" presId="urn:microsoft.com/office/officeart/2005/8/layout/vList2"/>
    <dgm:cxn modelId="{F1214FD6-C867-4686-9529-09A9149E6FBB}" type="presParOf" srcId="{C591BF11-E029-4472-89BA-D10E9C130FA8}" destId="{7D9D941E-B68A-4FDE-A6DA-F080616A23BB}" srcOrd="5" destOrd="0" presId="urn:microsoft.com/office/officeart/2005/8/layout/vList2"/>
    <dgm:cxn modelId="{372E985F-906E-4377-BEC5-DDA4253CE70A}" type="presParOf" srcId="{C591BF11-E029-4472-89BA-D10E9C130FA8}" destId="{15383CF7-9059-4E86-9154-374FB08E2195}"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8D5CE-4167-4919-95A3-1125BD3BDE72}">
      <dsp:nvSpPr>
        <dsp:cNvPr id="0" name=""/>
        <dsp:cNvSpPr/>
      </dsp:nvSpPr>
      <dsp:spPr>
        <a:xfrm>
          <a:off x="59442" y="631743"/>
          <a:ext cx="3625530" cy="559728"/>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s-ES_tradnl" sz="1200" b="1" kern="1200" dirty="0" smtClean="0">
              <a:latin typeface="Calibri" pitchFamily="34" charset="0"/>
            </a:rPr>
            <a:t>a) Unilateralidad del beneficio concedido</a:t>
          </a:r>
          <a:endParaRPr lang="es-AR" sz="1200" b="1" kern="1200" dirty="0"/>
        </a:p>
      </dsp:txBody>
      <dsp:txXfrm>
        <a:off x="86766" y="659067"/>
        <a:ext cx="3570882" cy="505080"/>
      </dsp:txXfrm>
    </dsp:sp>
    <dsp:sp modelId="{2CD807BD-7D3D-4C75-AE85-C17118EEF800}">
      <dsp:nvSpPr>
        <dsp:cNvPr id="0" name=""/>
        <dsp:cNvSpPr/>
      </dsp:nvSpPr>
      <dsp:spPr>
        <a:xfrm>
          <a:off x="59442" y="1378671"/>
          <a:ext cx="3625530" cy="559728"/>
        </a:xfrm>
        <a:prstGeom prst="roundRect">
          <a:avLst/>
        </a:prstGeom>
        <a:solidFill>
          <a:schemeClr val="accent4">
            <a:hueOff val="6807678"/>
            <a:satOff val="-7995"/>
            <a:lumOff val="3072"/>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s-ES_tradnl" sz="1200" b="1" kern="1200" dirty="0" smtClean="0">
              <a:latin typeface="Calibri" pitchFamily="34" charset="0"/>
            </a:rPr>
            <a:t>b) No discriminación</a:t>
          </a:r>
          <a:endParaRPr lang="es-AR" sz="1200" b="1" kern="1200" dirty="0"/>
        </a:p>
      </dsp:txBody>
      <dsp:txXfrm>
        <a:off x="86766" y="1405995"/>
        <a:ext cx="3570882" cy="505080"/>
      </dsp:txXfrm>
    </dsp:sp>
    <dsp:sp modelId="{F9078F28-4B77-417D-BAD8-14EAAD05BA40}">
      <dsp:nvSpPr>
        <dsp:cNvPr id="0" name=""/>
        <dsp:cNvSpPr/>
      </dsp:nvSpPr>
      <dsp:spPr>
        <a:xfrm>
          <a:off x="59442" y="2125600"/>
          <a:ext cx="3625530" cy="559728"/>
        </a:xfrm>
        <a:prstGeom prst="roundRect">
          <a:avLst/>
        </a:prstGeom>
        <a:solidFill>
          <a:schemeClr val="accent4">
            <a:hueOff val="13615356"/>
            <a:satOff val="-15991"/>
            <a:lumOff val="6144"/>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s-ES_tradnl" sz="1200" b="1" kern="1200" dirty="0" smtClean="0">
              <a:latin typeface="Calibri" pitchFamily="34" charset="0"/>
            </a:rPr>
            <a:t>c) Mecanismos de salvaguardia</a:t>
          </a:r>
          <a:endParaRPr lang="es-AR" sz="1200" b="1" kern="1200" dirty="0"/>
        </a:p>
      </dsp:txBody>
      <dsp:txXfrm>
        <a:off x="86766" y="2152924"/>
        <a:ext cx="3570882" cy="505080"/>
      </dsp:txXfrm>
    </dsp:sp>
    <dsp:sp modelId="{15383CF7-9059-4E86-9154-374FB08E2195}">
      <dsp:nvSpPr>
        <dsp:cNvPr id="0" name=""/>
        <dsp:cNvSpPr/>
      </dsp:nvSpPr>
      <dsp:spPr>
        <a:xfrm>
          <a:off x="59442" y="2872528"/>
          <a:ext cx="3625530" cy="559728"/>
        </a:xfrm>
        <a:prstGeom prst="roundRect">
          <a:avLst/>
        </a:prstGeom>
        <a:solidFill>
          <a:schemeClr val="accent4">
            <a:hueOff val="20423033"/>
            <a:satOff val="-23986"/>
            <a:lumOff val="921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s-ES_tradnl" sz="1200" b="1" kern="1200" dirty="0" smtClean="0">
              <a:latin typeface="Calibri" pitchFamily="34" charset="0"/>
            </a:rPr>
            <a:t>d) Criterios de origen</a:t>
          </a:r>
          <a:endParaRPr lang="es-AR" sz="1200" b="1" kern="1200" dirty="0"/>
        </a:p>
      </dsp:txBody>
      <dsp:txXfrm>
        <a:off x="86766" y="2899852"/>
        <a:ext cx="3570882" cy="50508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s-ES_tradnl"/>
          </a:p>
        </p:txBody>
      </p:sp>
      <p:sp>
        <p:nvSpPr>
          <p:cNvPr id="2969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s-ES_tradnl"/>
          </a:p>
        </p:txBody>
      </p:sp>
      <p:sp>
        <p:nvSpPr>
          <p:cNvPr id="20484"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70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_tradnl" noProof="0" smtClean="0"/>
              <a:t>Haga clic para modificar el estilo de texto del patrón</a:t>
            </a:r>
          </a:p>
          <a:p>
            <a:pPr lvl="1"/>
            <a:r>
              <a:rPr lang="es-ES_tradnl" noProof="0" smtClean="0"/>
              <a:t>Segundo nivel</a:t>
            </a:r>
          </a:p>
          <a:p>
            <a:pPr lvl="2"/>
            <a:r>
              <a:rPr lang="es-ES_tradnl" noProof="0" smtClean="0"/>
              <a:t>Tercer nivel</a:t>
            </a:r>
          </a:p>
          <a:p>
            <a:pPr lvl="3"/>
            <a:r>
              <a:rPr lang="es-ES_tradnl" noProof="0" smtClean="0"/>
              <a:t>Cuarto nivel</a:t>
            </a:r>
          </a:p>
          <a:p>
            <a:pPr lvl="4"/>
            <a:r>
              <a:rPr lang="es-ES_tradnl" noProof="0" smtClean="0"/>
              <a:t>Quinto nivel</a:t>
            </a:r>
          </a:p>
        </p:txBody>
      </p:sp>
      <p:sp>
        <p:nvSpPr>
          <p:cNvPr id="2970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s-ES_tradnl"/>
          </a:p>
        </p:txBody>
      </p:sp>
      <p:sp>
        <p:nvSpPr>
          <p:cNvPr id="2970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E295C73E-813B-4C26-BAF4-E56BE9785C84}" type="slidenum">
              <a:rPr lang="es-ES_tradnl"/>
              <a:pPr>
                <a:defRPr/>
              </a:pPr>
              <a:t>‹Nº›</a:t>
            </a:fld>
            <a:endParaRPr lang="es-ES_tradnl"/>
          </a:p>
        </p:txBody>
      </p:sp>
    </p:spTree>
    <p:extLst>
      <p:ext uri="{BB962C8B-B14F-4D97-AF65-F5344CB8AC3E}">
        <p14:creationId xmlns:p14="http://schemas.microsoft.com/office/powerpoint/2010/main" val="14797750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Marcador de imagen de diapositiva"/>
          <p:cNvSpPr>
            <a:spLocks noGrp="1" noRot="1" noChangeAspect="1" noTextEdit="1"/>
          </p:cNvSpPr>
          <p:nvPr>
            <p:ph type="sldImg"/>
          </p:nvPr>
        </p:nvSpPr>
        <p:spPr>
          <a:ln/>
        </p:spPr>
      </p:sp>
      <p:sp>
        <p:nvSpPr>
          <p:cNvPr id="21507"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smtClean="0"/>
          </a:p>
        </p:txBody>
      </p:sp>
      <p:sp>
        <p:nvSpPr>
          <p:cNvPr id="21508"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9A2FD6C-9CDC-43D5-ACF2-C1BC6FDEC2F9}" type="slidenum">
              <a:rPr lang="es-ES_tradnl" sz="1200" smtClean="0"/>
              <a:pPr/>
              <a:t>1</a:t>
            </a:fld>
            <a:endParaRPr lang="es-ES_tradnl" sz="120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Marcador de imagen de diapositiva"/>
          <p:cNvSpPr>
            <a:spLocks noGrp="1" noRot="1" noChangeAspect="1" noTextEdit="1"/>
          </p:cNvSpPr>
          <p:nvPr>
            <p:ph type="sldImg"/>
          </p:nvPr>
        </p:nvSpPr>
        <p:spPr>
          <a:ln/>
        </p:spPr>
      </p:sp>
      <p:sp>
        <p:nvSpPr>
          <p:cNvPr id="31747"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smtClean="0"/>
          </a:p>
        </p:txBody>
      </p:sp>
      <p:sp>
        <p:nvSpPr>
          <p:cNvPr id="31748"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E123382-DDBA-4186-9583-F02868702D4B}" type="slidenum">
              <a:rPr lang="es-ES_tradnl" sz="1200" smtClean="0"/>
              <a:pPr/>
              <a:t>11</a:t>
            </a:fld>
            <a:endParaRPr lang="es-ES_tradnl" sz="120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Marcador de imagen de diapositiva"/>
          <p:cNvSpPr>
            <a:spLocks noGrp="1" noRot="1" noChangeAspect="1" noTextEdit="1"/>
          </p:cNvSpPr>
          <p:nvPr>
            <p:ph type="sldImg"/>
          </p:nvPr>
        </p:nvSpPr>
        <p:spPr>
          <a:ln/>
        </p:spPr>
      </p:sp>
      <p:sp>
        <p:nvSpPr>
          <p:cNvPr id="3277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smtClean="0"/>
          </a:p>
        </p:txBody>
      </p:sp>
      <p:sp>
        <p:nvSpPr>
          <p:cNvPr id="3277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D62F502-CB30-437A-BD98-959978E369AB}" type="slidenum">
              <a:rPr lang="es-ES_tradnl" sz="1200" smtClean="0"/>
              <a:pPr/>
              <a:t>12</a:t>
            </a:fld>
            <a:endParaRPr lang="es-ES_tradnl" sz="120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Marcador de imagen de diapositiva"/>
          <p:cNvSpPr>
            <a:spLocks noGrp="1" noRot="1" noChangeAspect="1" noTextEdit="1"/>
          </p:cNvSpPr>
          <p:nvPr>
            <p:ph type="sldImg"/>
          </p:nvPr>
        </p:nvSpPr>
        <p:spPr>
          <a:ln/>
        </p:spPr>
      </p:sp>
      <p:sp>
        <p:nvSpPr>
          <p:cNvPr id="3379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smtClean="0"/>
          </a:p>
        </p:txBody>
      </p:sp>
      <p:sp>
        <p:nvSpPr>
          <p:cNvPr id="3379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AFF2179-6FA6-4C32-BAFF-154B840AC271}" type="slidenum">
              <a:rPr lang="es-ES_tradnl" sz="1200" smtClean="0"/>
              <a:pPr/>
              <a:t>13</a:t>
            </a:fld>
            <a:endParaRPr lang="es-ES_tradnl" sz="120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imagen de diapositiva"/>
          <p:cNvSpPr>
            <a:spLocks noGrp="1" noRot="1" noChangeAspect="1" noTextEdit="1"/>
          </p:cNvSpPr>
          <p:nvPr>
            <p:ph type="sldImg"/>
          </p:nvPr>
        </p:nvSpPr>
        <p:spPr>
          <a:ln/>
        </p:spPr>
      </p:sp>
      <p:sp>
        <p:nvSpPr>
          <p:cNvPr id="225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smtClean="0"/>
          </a:p>
        </p:txBody>
      </p:sp>
      <p:sp>
        <p:nvSpPr>
          <p:cNvPr id="2253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F4A3623-A9D2-4E46-8958-8F0B233C85E7}" type="slidenum">
              <a:rPr lang="es-ES_tradnl" sz="1200" smtClean="0"/>
              <a:pPr/>
              <a:t>2</a:t>
            </a:fld>
            <a:endParaRPr lang="es-ES_tradnl" sz="120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smtClean="0"/>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78BA1DF-9738-47DF-A32A-85CFA14A4616}" type="slidenum">
              <a:rPr lang="es-ES_tradnl" sz="1200" smtClean="0"/>
              <a:pPr/>
              <a:t>3</a:t>
            </a:fld>
            <a:endParaRPr lang="es-ES_tradnl" sz="120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smtClean="0"/>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C9D30F7-3AA5-4735-AB9A-49F65D9B39AA}" type="slidenum">
              <a:rPr lang="es-ES_tradnl" sz="1200" smtClean="0"/>
              <a:pPr/>
              <a:t>4</a:t>
            </a:fld>
            <a:endParaRPr lang="es-ES_tradnl" sz="120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Marcador de imagen de diapositiva"/>
          <p:cNvSpPr>
            <a:spLocks noGrp="1" noRot="1" noChangeAspect="1" noTextEdit="1"/>
          </p:cNvSpPr>
          <p:nvPr>
            <p:ph type="sldImg"/>
          </p:nvPr>
        </p:nvSpPr>
        <p:spPr>
          <a:ln/>
        </p:spPr>
      </p:sp>
      <p:sp>
        <p:nvSpPr>
          <p:cNvPr id="26627"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smtClean="0"/>
          </a:p>
        </p:txBody>
      </p:sp>
      <p:sp>
        <p:nvSpPr>
          <p:cNvPr id="26628"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40685D4-9C08-4DC4-87AA-61F05FE6DC1B}" type="slidenum">
              <a:rPr lang="es-ES_tradnl" sz="1200" smtClean="0"/>
              <a:pPr/>
              <a:t>5</a:t>
            </a:fld>
            <a:endParaRPr lang="es-ES_tradnl" sz="120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Marcador de imagen de diapositiva"/>
          <p:cNvSpPr>
            <a:spLocks noGrp="1" noRot="1" noChangeAspect="1" noTextEdit="1"/>
          </p:cNvSpPr>
          <p:nvPr>
            <p:ph type="sldImg"/>
          </p:nvPr>
        </p:nvSpPr>
        <p:spPr>
          <a:ln/>
        </p:spPr>
      </p:sp>
      <p:sp>
        <p:nvSpPr>
          <p:cNvPr id="29699"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smtClean="0"/>
          </a:p>
        </p:txBody>
      </p:sp>
      <p:sp>
        <p:nvSpPr>
          <p:cNvPr id="29700"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3080DBB-2FF9-4515-B4E7-9002BD5630FA}" type="slidenum">
              <a:rPr lang="es-ES_tradnl" sz="1200" smtClean="0"/>
              <a:pPr/>
              <a:t>6</a:t>
            </a:fld>
            <a:endParaRPr lang="es-ES_tradnl" sz="120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Marcador de imagen de diapositiva"/>
          <p:cNvSpPr>
            <a:spLocks noGrp="1" noRot="1" noChangeAspect="1" noTextEdit="1"/>
          </p:cNvSpPr>
          <p:nvPr>
            <p:ph type="sldImg"/>
          </p:nvPr>
        </p:nvSpPr>
        <p:spPr>
          <a:ln/>
        </p:spPr>
      </p:sp>
      <p:sp>
        <p:nvSpPr>
          <p:cNvPr id="3072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smtClean="0"/>
          </a:p>
        </p:txBody>
      </p:sp>
      <p:sp>
        <p:nvSpPr>
          <p:cNvPr id="3072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4DF87AC-B3BE-41A9-A893-2802F80C30AE}" type="slidenum">
              <a:rPr lang="es-ES_tradnl" sz="1200" smtClean="0"/>
              <a:pPr/>
              <a:t>7</a:t>
            </a:fld>
            <a:endParaRPr lang="es-ES_tradnl" sz="120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Marcador de imagen de diapositiva"/>
          <p:cNvSpPr>
            <a:spLocks noGrp="1" noRot="1" noChangeAspect="1" noTextEdit="1"/>
          </p:cNvSpPr>
          <p:nvPr>
            <p:ph type="sldImg"/>
          </p:nvPr>
        </p:nvSpPr>
        <p:spPr>
          <a:ln/>
        </p:spPr>
      </p:sp>
      <p:sp>
        <p:nvSpPr>
          <p:cNvPr id="2765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smtClean="0"/>
          </a:p>
        </p:txBody>
      </p:sp>
      <p:sp>
        <p:nvSpPr>
          <p:cNvPr id="2765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DD07116-9FC3-48B5-AE9F-BE627922461B}" type="slidenum">
              <a:rPr lang="es-ES_tradnl" sz="1200" smtClean="0"/>
              <a:pPr/>
              <a:t>8</a:t>
            </a:fld>
            <a:endParaRPr lang="es-ES_tradnl" sz="120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Marcador de imagen de diapositiva"/>
          <p:cNvSpPr>
            <a:spLocks noGrp="1" noRot="1" noChangeAspect="1" noTextEdit="1"/>
          </p:cNvSpPr>
          <p:nvPr>
            <p:ph type="sldImg"/>
          </p:nvPr>
        </p:nvSpPr>
        <p:spPr>
          <a:ln/>
        </p:spPr>
      </p:sp>
      <p:sp>
        <p:nvSpPr>
          <p:cNvPr id="3277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smtClean="0"/>
          </a:p>
        </p:txBody>
      </p:sp>
      <p:sp>
        <p:nvSpPr>
          <p:cNvPr id="3277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D62F502-CB30-437A-BD98-959978E369AB}" type="slidenum">
              <a:rPr lang="es-ES_tradnl" sz="1200" smtClean="0"/>
              <a:pPr/>
              <a:t>10</a:t>
            </a:fld>
            <a:endParaRPr lang="es-ES_tradnl" sz="120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2">
        <a:schemeClr val="bg2"/>
      </p:bgRef>
    </p:bg>
    <p:spTree>
      <p:nvGrpSpPr>
        <p:cNvPr id="1" name=""/>
        <p:cNvGrpSpPr/>
        <p:nvPr/>
      </p:nvGrpSpPr>
      <p:grpSpPr>
        <a:xfrm>
          <a:off x="0" y="0"/>
          <a:ext cx="0" cy="0"/>
          <a:chOff x="0" y="0"/>
          <a:chExt cx="0" cy="0"/>
        </a:xfrm>
      </p:grpSpPr>
      <p:sp>
        <p:nvSpPr>
          <p:cNvPr id="4" name="3 Forma libre"/>
          <p:cNvSpPr>
            <a:spLocks/>
          </p:cNvSpPr>
          <p:nvPr/>
        </p:nvSpPr>
        <p:spPr bwMode="auto">
          <a:xfrm>
            <a:off x="0" y="3563938"/>
            <a:ext cx="9144000" cy="1584325"/>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a:defRPr/>
            </a:pPr>
            <a:endParaRPr lang="en-US"/>
          </a:p>
        </p:txBody>
      </p:sp>
      <p:sp>
        <p:nvSpPr>
          <p:cNvPr id="5" name="4 Forma libre"/>
          <p:cNvSpPr>
            <a:spLocks/>
          </p:cNvSpPr>
          <p:nvPr/>
        </p:nvSpPr>
        <p:spPr bwMode="auto">
          <a:xfrm>
            <a:off x="6105525" y="0"/>
            <a:ext cx="3038475" cy="51435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a:defRPr/>
            </a:pPr>
            <a:endParaRPr lang="en-US"/>
          </a:p>
        </p:txBody>
      </p:sp>
      <p:sp>
        <p:nvSpPr>
          <p:cNvPr id="9" name="8 Título"/>
          <p:cNvSpPr>
            <a:spLocks noGrp="1"/>
          </p:cNvSpPr>
          <p:nvPr>
            <p:ph type="ctrTitle"/>
          </p:nvPr>
        </p:nvSpPr>
        <p:spPr>
          <a:xfrm>
            <a:off x="429064" y="2503170"/>
            <a:ext cx="6480048" cy="1725930"/>
          </a:xfrm>
        </p:spPr>
        <p:txBody>
          <a:bodyPr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lang="es-ES" smtClean="0"/>
              <a:t>Haga clic para modificar el estilo de título del patrón</a:t>
            </a:r>
            <a:endParaRPr lang="en-US"/>
          </a:p>
        </p:txBody>
      </p:sp>
      <p:sp>
        <p:nvSpPr>
          <p:cNvPr id="17" name="16 Subtítulo"/>
          <p:cNvSpPr>
            <a:spLocks noGrp="1"/>
          </p:cNvSpPr>
          <p:nvPr>
            <p:ph type="subTitle" idx="1"/>
          </p:nvPr>
        </p:nvSpPr>
        <p:spPr>
          <a:xfrm>
            <a:off x="433050" y="1158609"/>
            <a:ext cx="6480048" cy="131445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s-ES" smtClean="0"/>
              <a:t>Haga clic para modificar el estilo de subtítulo del patrón</a:t>
            </a:r>
            <a:endParaRPr lang="en-US"/>
          </a:p>
        </p:txBody>
      </p:sp>
      <p:sp>
        <p:nvSpPr>
          <p:cNvPr id="6" name="29 Marcador de fecha"/>
          <p:cNvSpPr>
            <a:spLocks noGrp="1"/>
          </p:cNvSpPr>
          <p:nvPr>
            <p:ph type="dt" sz="half" idx="10"/>
          </p:nvPr>
        </p:nvSpPr>
        <p:spPr/>
        <p:txBody>
          <a:bodyPr/>
          <a:lstStyle>
            <a:lvl1pPr>
              <a:defRPr/>
            </a:lvl1pPr>
          </a:lstStyle>
          <a:p>
            <a:pPr>
              <a:defRPr/>
            </a:pPr>
            <a:endParaRPr lang="es-ES"/>
          </a:p>
        </p:txBody>
      </p:sp>
      <p:sp>
        <p:nvSpPr>
          <p:cNvPr id="7" name="18 Marcador de pie de página"/>
          <p:cNvSpPr>
            <a:spLocks noGrp="1"/>
          </p:cNvSpPr>
          <p:nvPr>
            <p:ph type="ftr" sz="quarter" idx="11"/>
          </p:nvPr>
        </p:nvSpPr>
        <p:spPr/>
        <p:txBody>
          <a:bodyPr/>
          <a:lstStyle>
            <a:lvl1pPr>
              <a:defRPr/>
            </a:lvl1pPr>
          </a:lstStyle>
          <a:p>
            <a:pPr>
              <a:defRPr/>
            </a:pPr>
            <a:endParaRPr lang="es-ES"/>
          </a:p>
        </p:txBody>
      </p:sp>
      <p:sp>
        <p:nvSpPr>
          <p:cNvPr id="8" name="26 Marcador de número de diapositiva"/>
          <p:cNvSpPr>
            <a:spLocks noGrp="1"/>
          </p:cNvSpPr>
          <p:nvPr>
            <p:ph type="sldNum" sz="quarter" idx="12"/>
          </p:nvPr>
        </p:nvSpPr>
        <p:spPr/>
        <p:txBody>
          <a:bodyPr/>
          <a:lstStyle>
            <a:lvl1pPr>
              <a:defRPr/>
            </a:lvl1pPr>
          </a:lstStyle>
          <a:p>
            <a:pPr>
              <a:defRPr/>
            </a:pPr>
            <a:fld id="{C5FE0348-BDBD-44A4-97F6-54EB541BAD63}" type="slidenum">
              <a:rPr lang="es-ES"/>
              <a:pPr>
                <a:defRPr/>
              </a:pPr>
              <a:t>‹Nº›</a:t>
            </a:fld>
            <a:endParaRPr lang="es-ES"/>
          </a:p>
        </p:txBody>
      </p:sp>
    </p:spTree>
    <p:extLst>
      <p:ext uri="{BB962C8B-B14F-4D97-AF65-F5344CB8AC3E}">
        <p14:creationId xmlns:p14="http://schemas.microsoft.com/office/powerpoint/2010/main" val="222515349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9 Marcador de fecha"/>
          <p:cNvSpPr>
            <a:spLocks noGrp="1"/>
          </p:cNvSpPr>
          <p:nvPr>
            <p:ph type="dt" sz="half" idx="10"/>
          </p:nvPr>
        </p:nvSpPr>
        <p:spPr/>
        <p:txBody>
          <a:bodyPr/>
          <a:lstStyle>
            <a:lvl1pPr>
              <a:defRPr/>
            </a:lvl1pPr>
          </a:lstStyle>
          <a:p>
            <a:pPr>
              <a:defRPr/>
            </a:pPr>
            <a:endParaRPr lang="es-ES"/>
          </a:p>
        </p:txBody>
      </p:sp>
      <p:sp>
        <p:nvSpPr>
          <p:cNvPr id="5" name="21 Marcador de pie de página"/>
          <p:cNvSpPr>
            <a:spLocks noGrp="1"/>
          </p:cNvSpPr>
          <p:nvPr>
            <p:ph type="ftr" sz="quarter" idx="11"/>
          </p:nvPr>
        </p:nvSpPr>
        <p:spPr/>
        <p:txBody>
          <a:bodyPr/>
          <a:lstStyle>
            <a:lvl1pPr>
              <a:defRPr/>
            </a:lvl1pPr>
          </a:lstStyle>
          <a:p>
            <a:pPr>
              <a:defRPr/>
            </a:pPr>
            <a:endParaRPr lang="es-ES"/>
          </a:p>
        </p:txBody>
      </p:sp>
      <p:sp>
        <p:nvSpPr>
          <p:cNvPr id="6" name="17 Marcador de número de diapositiva"/>
          <p:cNvSpPr>
            <a:spLocks noGrp="1"/>
          </p:cNvSpPr>
          <p:nvPr>
            <p:ph type="sldNum" sz="quarter" idx="12"/>
          </p:nvPr>
        </p:nvSpPr>
        <p:spPr/>
        <p:txBody>
          <a:bodyPr/>
          <a:lstStyle>
            <a:lvl1pPr>
              <a:defRPr/>
            </a:lvl1pPr>
          </a:lstStyle>
          <a:p>
            <a:pPr>
              <a:defRPr/>
            </a:pPr>
            <a:fld id="{81266050-752C-4C98-BA09-E53FB59E5700}" type="slidenum">
              <a:rPr lang="es-ES"/>
              <a:pPr>
                <a:defRPr/>
              </a:pPr>
              <a:t>‹Nº›</a:t>
            </a:fld>
            <a:endParaRPr lang="es-ES"/>
          </a:p>
        </p:txBody>
      </p:sp>
    </p:spTree>
    <p:extLst>
      <p:ext uri="{BB962C8B-B14F-4D97-AF65-F5344CB8AC3E}">
        <p14:creationId xmlns:p14="http://schemas.microsoft.com/office/powerpoint/2010/main" val="13285848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05979"/>
            <a:ext cx="2057400" cy="4388644"/>
          </a:xfrm>
        </p:spPr>
        <p:txBody>
          <a:bodyPr vert="eaVer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457200" y="205979"/>
            <a:ext cx="6019800" cy="4388644"/>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9 Marcador de fecha"/>
          <p:cNvSpPr>
            <a:spLocks noGrp="1"/>
          </p:cNvSpPr>
          <p:nvPr>
            <p:ph type="dt" sz="half" idx="10"/>
          </p:nvPr>
        </p:nvSpPr>
        <p:spPr/>
        <p:txBody>
          <a:bodyPr/>
          <a:lstStyle>
            <a:lvl1pPr>
              <a:defRPr/>
            </a:lvl1pPr>
          </a:lstStyle>
          <a:p>
            <a:pPr>
              <a:defRPr/>
            </a:pPr>
            <a:endParaRPr lang="es-ES"/>
          </a:p>
        </p:txBody>
      </p:sp>
      <p:sp>
        <p:nvSpPr>
          <p:cNvPr id="5" name="21 Marcador de pie de página"/>
          <p:cNvSpPr>
            <a:spLocks noGrp="1"/>
          </p:cNvSpPr>
          <p:nvPr>
            <p:ph type="ftr" sz="quarter" idx="11"/>
          </p:nvPr>
        </p:nvSpPr>
        <p:spPr/>
        <p:txBody>
          <a:bodyPr/>
          <a:lstStyle>
            <a:lvl1pPr>
              <a:defRPr/>
            </a:lvl1pPr>
          </a:lstStyle>
          <a:p>
            <a:pPr>
              <a:defRPr/>
            </a:pPr>
            <a:endParaRPr lang="es-ES"/>
          </a:p>
        </p:txBody>
      </p:sp>
      <p:sp>
        <p:nvSpPr>
          <p:cNvPr id="6" name="17 Marcador de número de diapositiva"/>
          <p:cNvSpPr>
            <a:spLocks noGrp="1"/>
          </p:cNvSpPr>
          <p:nvPr>
            <p:ph type="sldNum" sz="quarter" idx="12"/>
          </p:nvPr>
        </p:nvSpPr>
        <p:spPr/>
        <p:txBody>
          <a:bodyPr/>
          <a:lstStyle>
            <a:lvl1pPr>
              <a:defRPr/>
            </a:lvl1pPr>
          </a:lstStyle>
          <a:p>
            <a:pPr>
              <a:defRPr/>
            </a:pPr>
            <a:fld id="{6E485D3D-334A-4EAA-8867-3FE95B329F07}" type="slidenum">
              <a:rPr lang="es-ES"/>
              <a:pPr>
                <a:defRPr/>
              </a:pPr>
              <a:t>‹Nº›</a:t>
            </a:fld>
            <a:endParaRPr lang="es-ES"/>
          </a:p>
        </p:txBody>
      </p:sp>
    </p:spTree>
    <p:extLst>
      <p:ext uri="{BB962C8B-B14F-4D97-AF65-F5344CB8AC3E}">
        <p14:creationId xmlns:p14="http://schemas.microsoft.com/office/powerpoint/2010/main" val="3202852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lgn="l">
              <a:defRPr/>
            </a:lvl1pPr>
          </a:lstStyle>
          <a:p>
            <a:r>
              <a:rPr lang="es-ES" smtClean="0"/>
              <a:t>Haga clic para modificar el estilo de título del patrón</a:t>
            </a:r>
            <a:endParaRPr lang="en-U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9 Marcador de fecha"/>
          <p:cNvSpPr>
            <a:spLocks noGrp="1"/>
          </p:cNvSpPr>
          <p:nvPr>
            <p:ph type="dt" sz="half" idx="10"/>
          </p:nvPr>
        </p:nvSpPr>
        <p:spPr/>
        <p:txBody>
          <a:bodyPr/>
          <a:lstStyle>
            <a:lvl1pPr>
              <a:defRPr/>
            </a:lvl1pPr>
          </a:lstStyle>
          <a:p>
            <a:pPr>
              <a:defRPr/>
            </a:pPr>
            <a:endParaRPr lang="es-ES"/>
          </a:p>
        </p:txBody>
      </p:sp>
      <p:sp>
        <p:nvSpPr>
          <p:cNvPr id="5" name="21 Marcador de pie de página"/>
          <p:cNvSpPr>
            <a:spLocks noGrp="1"/>
          </p:cNvSpPr>
          <p:nvPr>
            <p:ph type="ftr" sz="quarter" idx="11"/>
          </p:nvPr>
        </p:nvSpPr>
        <p:spPr/>
        <p:txBody>
          <a:bodyPr/>
          <a:lstStyle>
            <a:lvl1pPr>
              <a:defRPr/>
            </a:lvl1pPr>
          </a:lstStyle>
          <a:p>
            <a:pPr>
              <a:defRPr/>
            </a:pPr>
            <a:endParaRPr lang="es-ES"/>
          </a:p>
        </p:txBody>
      </p:sp>
      <p:sp>
        <p:nvSpPr>
          <p:cNvPr id="6" name="17 Marcador de número de diapositiva"/>
          <p:cNvSpPr>
            <a:spLocks noGrp="1"/>
          </p:cNvSpPr>
          <p:nvPr>
            <p:ph type="sldNum" sz="quarter" idx="12"/>
          </p:nvPr>
        </p:nvSpPr>
        <p:spPr/>
        <p:txBody>
          <a:bodyPr/>
          <a:lstStyle>
            <a:lvl1pPr>
              <a:defRPr/>
            </a:lvl1pPr>
          </a:lstStyle>
          <a:p>
            <a:pPr>
              <a:defRPr/>
            </a:pPr>
            <a:fld id="{68797D8E-E6B1-4F0B-B306-D1149F7FB134}" type="slidenum">
              <a:rPr lang="es-ES"/>
              <a:pPr>
                <a:defRPr/>
              </a:pPr>
              <a:t>‹Nº›</a:t>
            </a:fld>
            <a:endParaRPr lang="es-ES"/>
          </a:p>
        </p:txBody>
      </p:sp>
    </p:spTree>
    <p:extLst>
      <p:ext uri="{BB962C8B-B14F-4D97-AF65-F5344CB8AC3E}">
        <p14:creationId xmlns:p14="http://schemas.microsoft.com/office/powerpoint/2010/main" val="3647869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2">
        <a:schemeClr val="bg2"/>
      </p:bgRef>
    </p:bg>
    <p:spTree>
      <p:nvGrpSpPr>
        <p:cNvPr id="1" name=""/>
        <p:cNvGrpSpPr/>
        <p:nvPr/>
      </p:nvGrpSpPr>
      <p:grpSpPr>
        <a:xfrm>
          <a:off x="0" y="0"/>
          <a:ext cx="0" cy="0"/>
          <a:chOff x="0" y="0"/>
          <a:chExt cx="0" cy="0"/>
        </a:xfrm>
      </p:grpSpPr>
      <p:sp>
        <p:nvSpPr>
          <p:cNvPr id="4" name="3 Forma libre"/>
          <p:cNvSpPr>
            <a:spLocks/>
          </p:cNvSpPr>
          <p:nvPr/>
        </p:nvSpPr>
        <p:spPr bwMode="auto">
          <a:xfrm>
            <a:off x="0" y="3563938"/>
            <a:ext cx="9144000" cy="1584325"/>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a:defRPr/>
            </a:pPr>
            <a:endParaRPr lang="en-US"/>
          </a:p>
        </p:txBody>
      </p:sp>
      <p:sp>
        <p:nvSpPr>
          <p:cNvPr id="5" name="4 Forma libre"/>
          <p:cNvSpPr>
            <a:spLocks/>
          </p:cNvSpPr>
          <p:nvPr/>
        </p:nvSpPr>
        <p:spPr bwMode="auto">
          <a:xfrm>
            <a:off x="6105525" y="0"/>
            <a:ext cx="3038475" cy="51435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a:defRPr/>
            </a:pPr>
            <a:endParaRPr lang="en-US"/>
          </a:p>
        </p:txBody>
      </p:sp>
      <p:sp>
        <p:nvSpPr>
          <p:cNvPr id="2" name="1 Título"/>
          <p:cNvSpPr>
            <a:spLocks noGrp="1"/>
          </p:cNvSpPr>
          <p:nvPr>
            <p:ph type="title"/>
          </p:nvPr>
        </p:nvSpPr>
        <p:spPr>
          <a:xfrm>
            <a:off x="685800" y="2687878"/>
            <a:ext cx="6629400" cy="1369772"/>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685800" y="1864350"/>
            <a:ext cx="6629400" cy="800016"/>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s-ES" smtClean="0"/>
              <a:t>Haga clic para modificar el estilo de texto del patrón</a:t>
            </a:r>
          </a:p>
        </p:txBody>
      </p:sp>
      <p:sp>
        <p:nvSpPr>
          <p:cNvPr id="6" name="3 Marcador de fecha"/>
          <p:cNvSpPr>
            <a:spLocks noGrp="1"/>
          </p:cNvSpPr>
          <p:nvPr>
            <p:ph type="dt" sz="half" idx="10"/>
          </p:nvPr>
        </p:nvSpPr>
        <p:spPr/>
        <p:txBody>
          <a:bodyPr/>
          <a:lstStyle>
            <a:lvl1pPr>
              <a:defRPr/>
            </a:lvl1pPr>
          </a:lstStyle>
          <a:p>
            <a:pPr>
              <a:defRPr/>
            </a:pPr>
            <a:endParaRPr lang="es-ES"/>
          </a:p>
        </p:txBody>
      </p:sp>
      <p:sp>
        <p:nvSpPr>
          <p:cNvPr id="7" name="4 Marcador de pie de página"/>
          <p:cNvSpPr>
            <a:spLocks noGrp="1"/>
          </p:cNvSpPr>
          <p:nvPr>
            <p:ph type="ftr" sz="quarter" idx="11"/>
          </p:nvPr>
        </p:nvSpPr>
        <p:spPr/>
        <p:txBody>
          <a:bodyPr/>
          <a:lstStyle>
            <a:lvl1pPr>
              <a:defRPr/>
            </a:lvl1pPr>
          </a:lstStyle>
          <a:p>
            <a:pPr>
              <a:defRPr/>
            </a:pPr>
            <a:endParaRPr lang="es-ES"/>
          </a:p>
        </p:txBody>
      </p:sp>
      <p:sp>
        <p:nvSpPr>
          <p:cNvPr id="8" name="5 Marcador de número de diapositiva"/>
          <p:cNvSpPr>
            <a:spLocks noGrp="1"/>
          </p:cNvSpPr>
          <p:nvPr>
            <p:ph type="sldNum" sz="quarter" idx="12"/>
          </p:nvPr>
        </p:nvSpPr>
        <p:spPr/>
        <p:txBody>
          <a:bodyPr/>
          <a:lstStyle>
            <a:lvl1pPr>
              <a:defRPr/>
            </a:lvl1pPr>
          </a:lstStyle>
          <a:p>
            <a:pPr>
              <a:defRPr/>
            </a:pPr>
            <a:fld id="{AB497DE1-6D21-45DB-9CFF-69C7D0B7341E}" type="slidenum">
              <a:rPr lang="es-ES"/>
              <a:pPr>
                <a:defRPr/>
              </a:pPr>
              <a:t>‹Nº›</a:t>
            </a:fld>
            <a:endParaRPr lang="es-ES"/>
          </a:p>
        </p:txBody>
      </p:sp>
    </p:spTree>
    <p:extLst>
      <p:ext uri="{BB962C8B-B14F-4D97-AF65-F5344CB8AC3E}">
        <p14:creationId xmlns:p14="http://schemas.microsoft.com/office/powerpoint/2010/main" val="394279189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5979"/>
            <a:ext cx="7467600" cy="857250"/>
          </a:xfrm>
        </p:spPr>
        <p:txBody>
          <a:bodyPr/>
          <a:lstStyle/>
          <a:p>
            <a:r>
              <a:rPr lang="es-ES" smtClean="0"/>
              <a:t>Haga clic para modificar el estilo de título del patrón</a:t>
            </a:r>
            <a:endParaRPr lang="en-US"/>
          </a:p>
        </p:txBody>
      </p:sp>
      <p:sp>
        <p:nvSpPr>
          <p:cNvPr id="3" name="2 Marcador de contenido"/>
          <p:cNvSpPr>
            <a:spLocks noGrp="1"/>
          </p:cNvSpPr>
          <p:nvPr>
            <p:ph sz="half" idx="1"/>
          </p:nvPr>
        </p:nvSpPr>
        <p:spPr>
          <a:xfrm>
            <a:off x="457200" y="1200151"/>
            <a:ext cx="3657600" cy="3394472"/>
          </a:xfrm>
        </p:spPr>
        <p:txBody>
          <a:bodyPr/>
          <a:lstStyle>
            <a:lvl1pPr>
              <a:defRPr sz="2600"/>
            </a:lvl1pPr>
            <a:lvl2pPr>
              <a:defRPr sz="2200"/>
            </a:lvl2pPr>
            <a:lvl3pPr>
              <a:defRPr sz="2000"/>
            </a:lvl3pPr>
            <a:lvl4pPr>
              <a:defRPr sz="1800"/>
            </a:lvl4pPr>
            <a:lvl5pPr>
              <a:defRPr sz="18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contenido"/>
          <p:cNvSpPr>
            <a:spLocks noGrp="1"/>
          </p:cNvSpPr>
          <p:nvPr>
            <p:ph sz="half" idx="2"/>
          </p:nvPr>
        </p:nvSpPr>
        <p:spPr>
          <a:xfrm>
            <a:off x="4267200" y="1200151"/>
            <a:ext cx="3657600" cy="3394472"/>
          </a:xfrm>
        </p:spPr>
        <p:txBody>
          <a:bodyPr/>
          <a:lstStyle>
            <a:lvl1pPr>
              <a:defRPr sz="2600"/>
            </a:lvl1pPr>
            <a:lvl2pPr>
              <a:defRPr sz="2200"/>
            </a:lvl2pPr>
            <a:lvl3pPr>
              <a:defRPr sz="2000"/>
            </a:lvl3pPr>
            <a:lvl4pPr>
              <a:defRPr sz="1800"/>
            </a:lvl4pPr>
            <a:lvl5pPr>
              <a:defRPr sz="18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9 Marcador de fecha"/>
          <p:cNvSpPr>
            <a:spLocks noGrp="1"/>
          </p:cNvSpPr>
          <p:nvPr>
            <p:ph type="dt" sz="half" idx="10"/>
          </p:nvPr>
        </p:nvSpPr>
        <p:spPr/>
        <p:txBody>
          <a:bodyPr/>
          <a:lstStyle>
            <a:lvl1pPr>
              <a:defRPr/>
            </a:lvl1pPr>
          </a:lstStyle>
          <a:p>
            <a:pPr>
              <a:defRPr/>
            </a:pPr>
            <a:endParaRPr lang="es-ES"/>
          </a:p>
        </p:txBody>
      </p:sp>
      <p:sp>
        <p:nvSpPr>
          <p:cNvPr id="6" name="21 Marcador de pie de página"/>
          <p:cNvSpPr>
            <a:spLocks noGrp="1"/>
          </p:cNvSpPr>
          <p:nvPr>
            <p:ph type="ftr" sz="quarter" idx="11"/>
          </p:nvPr>
        </p:nvSpPr>
        <p:spPr/>
        <p:txBody>
          <a:bodyPr/>
          <a:lstStyle>
            <a:lvl1pPr>
              <a:defRPr/>
            </a:lvl1pPr>
          </a:lstStyle>
          <a:p>
            <a:pPr>
              <a:defRPr/>
            </a:pPr>
            <a:endParaRPr lang="es-ES"/>
          </a:p>
        </p:txBody>
      </p:sp>
      <p:sp>
        <p:nvSpPr>
          <p:cNvPr id="7" name="17 Marcador de número de diapositiva"/>
          <p:cNvSpPr>
            <a:spLocks noGrp="1"/>
          </p:cNvSpPr>
          <p:nvPr>
            <p:ph type="sldNum" sz="quarter" idx="12"/>
          </p:nvPr>
        </p:nvSpPr>
        <p:spPr/>
        <p:txBody>
          <a:bodyPr/>
          <a:lstStyle>
            <a:lvl1pPr>
              <a:defRPr/>
            </a:lvl1pPr>
          </a:lstStyle>
          <a:p>
            <a:pPr>
              <a:defRPr/>
            </a:pPr>
            <a:fld id="{F5921532-058C-4D3B-82A8-8B937CBC35F7}" type="slidenum">
              <a:rPr lang="es-ES"/>
              <a:pPr>
                <a:defRPr/>
              </a:pPr>
              <a:t>‹Nº›</a:t>
            </a:fld>
            <a:endParaRPr lang="es-ES"/>
          </a:p>
        </p:txBody>
      </p:sp>
    </p:spTree>
    <p:extLst>
      <p:ext uri="{BB962C8B-B14F-4D97-AF65-F5344CB8AC3E}">
        <p14:creationId xmlns:p14="http://schemas.microsoft.com/office/powerpoint/2010/main" val="2831464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4788"/>
            <a:ext cx="8229600" cy="857250"/>
          </a:xfrm>
        </p:spPr>
        <p:txBody>
          <a:bodyPr/>
          <a:lstStyle>
            <a:lvl1pPr>
              <a:defRPr/>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457200" y="4114800"/>
            <a:ext cx="4040188" cy="628650"/>
          </a:xfrm>
        </p:spPr>
        <p:txBody>
          <a:bodyPr/>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a:r>
              <a:rPr lang="es-ES" smtClean="0"/>
              <a:t>Haga clic para modificar el estilo de texto del patrón</a:t>
            </a:r>
          </a:p>
        </p:txBody>
      </p:sp>
      <p:sp>
        <p:nvSpPr>
          <p:cNvPr id="4" name="3 Marcador de texto"/>
          <p:cNvSpPr>
            <a:spLocks noGrp="1"/>
          </p:cNvSpPr>
          <p:nvPr>
            <p:ph type="body" sz="half" idx="3"/>
          </p:nvPr>
        </p:nvSpPr>
        <p:spPr>
          <a:xfrm>
            <a:off x="4645026" y="4114800"/>
            <a:ext cx="4041775" cy="628650"/>
          </a:xfrm>
        </p:spPr>
        <p:txBody>
          <a:bodyPr/>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a:r>
              <a:rPr lang="es-ES" smtClean="0"/>
              <a:t>Haga clic para modificar el estilo de texto del patrón</a:t>
            </a:r>
          </a:p>
        </p:txBody>
      </p:sp>
      <p:sp>
        <p:nvSpPr>
          <p:cNvPr id="5" name="4 Marcador de contenido"/>
          <p:cNvSpPr>
            <a:spLocks noGrp="1"/>
          </p:cNvSpPr>
          <p:nvPr>
            <p:ph sz="quarter" idx="2"/>
          </p:nvPr>
        </p:nvSpPr>
        <p:spPr>
          <a:xfrm>
            <a:off x="457200" y="1137685"/>
            <a:ext cx="4040188" cy="2956322"/>
          </a:xfrm>
        </p:spPr>
        <p:txBody>
          <a:bodyPr/>
          <a:lstStyle>
            <a:lvl1pPr>
              <a:defRPr sz="2400"/>
            </a:lvl1pPr>
            <a:lvl2pPr>
              <a:defRPr sz="2000"/>
            </a:lvl2pPr>
            <a:lvl3pPr>
              <a:defRPr sz="1800"/>
            </a:lvl3pPr>
            <a:lvl4pPr>
              <a:defRPr sz="1600"/>
            </a:lvl4pPr>
            <a:lvl5pPr>
              <a:defRPr sz="16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6" name="5 Marcador de contenido"/>
          <p:cNvSpPr>
            <a:spLocks noGrp="1"/>
          </p:cNvSpPr>
          <p:nvPr>
            <p:ph sz="quarter" idx="4"/>
          </p:nvPr>
        </p:nvSpPr>
        <p:spPr>
          <a:xfrm>
            <a:off x="4645026" y="1137685"/>
            <a:ext cx="4041775" cy="2956322"/>
          </a:xfrm>
        </p:spPr>
        <p:txBody>
          <a:bodyPr/>
          <a:lstStyle>
            <a:lvl1pPr>
              <a:defRPr sz="2400"/>
            </a:lvl1pPr>
            <a:lvl2pPr>
              <a:defRPr sz="2000"/>
            </a:lvl2pPr>
            <a:lvl3pPr>
              <a:defRPr sz="1800"/>
            </a:lvl3pPr>
            <a:lvl4pPr>
              <a:defRPr sz="1600"/>
            </a:lvl4pPr>
            <a:lvl5pPr>
              <a:defRPr sz="16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6 Marcador de fecha"/>
          <p:cNvSpPr>
            <a:spLocks noGrp="1"/>
          </p:cNvSpPr>
          <p:nvPr>
            <p:ph type="dt" sz="half" idx="10"/>
          </p:nvPr>
        </p:nvSpPr>
        <p:spPr/>
        <p:txBody>
          <a:bodyPr/>
          <a:lstStyle>
            <a:lvl1pPr>
              <a:defRPr/>
            </a:lvl1pPr>
          </a:lstStyle>
          <a:p>
            <a:pPr>
              <a:defRPr/>
            </a:pPr>
            <a:endParaRPr lang="es-ES"/>
          </a:p>
        </p:txBody>
      </p:sp>
      <p:sp>
        <p:nvSpPr>
          <p:cNvPr id="8" name="7 Marcador de pie de página"/>
          <p:cNvSpPr>
            <a:spLocks noGrp="1"/>
          </p:cNvSpPr>
          <p:nvPr>
            <p:ph type="ftr" sz="quarter" idx="11"/>
          </p:nvPr>
        </p:nvSpPr>
        <p:spPr/>
        <p:txBody>
          <a:bodyPr/>
          <a:lstStyle>
            <a:lvl1pPr>
              <a:defRPr/>
            </a:lvl1pPr>
          </a:lstStyle>
          <a:p>
            <a:pPr>
              <a:defRPr/>
            </a:pPr>
            <a:endParaRPr lang="es-ES"/>
          </a:p>
        </p:txBody>
      </p:sp>
      <p:sp>
        <p:nvSpPr>
          <p:cNvPr id="9" name="8 Marcador de número de diapositiva"/>
          <p:cNvSpPr>
            <a:spLocks noGrp="1"/>
          </p:cNvSpPr>
          <p:nvPr>
            <p:ph type="sldNum" sz="quarter" idx="12"/>
          </p:nvPr>
        </p:nvSpPr>
        <p:spPr/>
        <p:txBody>
          <a:bodyPr/>
          <a:lstStyle>
            <a:lvl1pPr>
              <a:defRPr/>
            </a:lvl1pPr>
          </a:lstStyle>
          <a:p>
            <a:pPr>
              <a:defRPr/>
            </a:pPr>
            <a:fld id="{96F4ECE8-3D85-4390-814A-91EF156B1236}" type="slidenum">
              <a:rPr lang="es-ES"/>
              <a:pPr>
                <a:defRPr/>
              </a:pPr>
              <a:t>‹Nº›</a:t>
            </a:fld>
            <a:endParaRPr lang="es-ES"/>
          </a:p>
        </p:txBody>
      </p:sp>
    </p:spTree>
    <p:extLst>
      <p:ext uri="{BB962C8B-B14F-4D97-AF65-F5344CB8AC3E}">
        <p14:creationId xmlns:p14="http://schemas.microsoft.com/office/powerpoint/2010/main" val="2753669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5740"/>
            <a:ext cx="7470648" cy="857250"/>
          </a:xfrm>
        </p:spPr>
        <p:txBody>
          <a:bodyPr/>
          <a:lstStyle>
            <a:lvl1pPr algn="l">
              <a:defRPr sz="4600"/>
            </a:lvl1pPr>
          </a:lstStyle>
          <a:p>
            <a:r>
              <a:rPr lang="es-ES" smtClean="0"/>
              <a:t>Haga clic para modificar el estilo de título del patrón</a:t>
            </a:r>
            <a:endParaRPr lang="en-US"/>
          </a:p>
        </p:txBody>
      </p:sp>
      <p:sp>
        <p:nvSpPr>
          <p:cNvPr id="3" name="9 Marcador de fecha"/>
          <p:cNvSpPr>
            <a:spLocks noGrp="1"/>
          </p:cNvSpPr>
          <p:nvPr>
            <p:ph type="dt" sz="half" idx="10"/>
          </p:nvPr>
        </p:nvSpPr>
        <p:spPr/>
        <p:txBody>
          <a:bodyPr/>
          <a:lstStyle>
            <a:lvl1pPr>
              <a:defRPr/>
            </a:lvl1pPr>
          </a:lstStyle>
          <a:p>
            <a:pPr>
              <a:defRPr/>
            </a:pPr>
            <a:endParaRPr lang="es-ES"/>
          </a:p>
        </p:txBody>
      </p:sp>
      <p:sp>
        <p:nvSpPr>
          <p:cNvPr id="4" name="21 Marcador de pie de página"/>
          <p:cNvSpPr>
            <a:spLocks noGrp="1"/>
          </p:cNvSpPr>
          <p:nvPr>
            <p:ph type="ftr" sz="quarter" idx="11"/>
          </p:nvPr>
        </p:nvSpPr>
        <p:spPr/>
        <p:txBody>
          <a:bodyPr/>
          <a:lstStyle>
            <a:lvl1pPr>
              <a:defRPr/>
            </a:lvl1pPr>
          </a:lstStyle>
          <a:p>
            <a:pPr>
              <a:defRPr/>
            </a:pPr>
            <a:endParaRPr lang="es-ES"/>
          </a:p>
        </p:txBody>
      </p:sp>
      <p:sp>
        <p:nvSpPr>
          <p:cNvPr id="5" name="17 Marcador de número de diapositiva"/>
          <p:cNvSpPr>
            <a:spLocks noGrp="1"/>
          </p:cNvSpPr>
          <p:nvPr>
            <p:ph type="sldNum" sz="quarter" idx="12"/>
          </p:nvPr>
        </p:nvSpPr>
        <p:spPr/>
        <p:txBody>
          <a:bodyPr/>
          <a:lstStyle>
            <a:lvl1pPr>
              <a:defRPr/>
            </a:lvl1pPr>
          </a:lstStyle>
          <a:p>
            <a:pPr>
              <a:defRPr/>
            </a:pPr>
            <a:fld id="{A19BE6C3-A8EC-4D22-AA05-D54916768C8B}" type="slidenum">
              <a:rPr lang="es-ES"/>
              <a:pPr>
                <a:defRPr/>
              </a:pPr>
              <a:t>‹Nº›</a:t>
            </a:fld>
            <a:endParaRPr lang="es-ES"/>
          </a:p>
        </p:txBody>
      </p:sp>
    </p:spTree>
    <p:extLst>
      <p:ext uri="{BB962C8B-B14F-4D97-AF65-F5344CB8AC3E}">
        <p14:creationId xmlns:p14="http://schemas.microsoft.com/office/powerpoint/2010/main" val="165583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9 Marcador de fecha"/>
          <p:cNvSpPr>
            <a:spLocks noGrp="1"/>
          </p:cNvSpPr>
          <p:nvPr>
            <p:ph type="dt" sz="half" idx="10"/>
          </p:nvPr>
        </p:nvSpPr>
        <p:spPr/>
        <p:txBody>
          <a:bodyPr/>
          <a:lstStyle>
            <a:lvl1pPr>
              <a:defRPr/>
            </a:lvl1pPr>
          </a:lstStyle>
          <a:p>
            <a:pPr>
              <a:defRPr/>
            </a:pPr>
            <a:endParaRPr lang="es-ES"/>
          </a:p>
        </p:txBody>
      </p:sp>
      <p:sp>
        <p:nvSpPr>
          <p:cNvPr id="3" name="21 Marcador de pie de página"/>
          <p:cNvSpPr>
            <a:spLocks noGrp="1"/>
          </p:cNvSpPr>
          <p:nvPr>
            <p:ph type="ftr" sz="quarter" idx="11"/>
          </p:nvPr>
        </p:nvSpPr>
        <p:spPr/>
        <p:txBody>
          <a:bodyPr/>
          <a:lstStyle>
            <a:lvl1pPr>
              <a:defRPr/>
            </a:lvl1pPr>
          </a:lstStyle>
          <a:p>
            <a:pPr>
              <a:defRPr/>
            </a:pPr>
            <a:endParaRPr lang="es-ES"/>
          </a:p>
        </p:txBody>
      </p:sp>
      <p:sp>
        <p:nvSpPr>
          <p:cNvPr id="4" name="17 Marcador de número de diapositiva"/>
          <p:cNvSpPr>
            <a:spLocks noGrp="1"/>
          </p:cNvSpPr>
          <p:nvPr>
            <p:ph type="sldNum" sz="quarter" idx="12"/>
          </p:nvPr>
        </p:nvSpPr>
        <p:spPr/>
        <p:txBody>
          <a:bodyPr/>
          <a:lstStyle>
            <a:lvl1pPr>
              <a:defRPr/>
            </a:lvl1pPr>
          </a:lstStyle>
          <a:p>
            <a:pPr>
              <a:defRPr/>
            </a:pPr>
            <a:fld id="{87A94000-B9DA-48DF-83AE-64FFDDB089D3}" type="slidenum">
              <a:rPr lang="es-ES"/>
              <a:pPr>
                <a:defRPr/>
              </a:pPr>
              <a:t>‹Nº›</a:t>
            </a:fld>
            <a:endParaRPr lang="es-ES"/>
          </a:p>
        </p:txBody>
      </p:sp>
    </p:spTree>
    <p:extLst>
      <p:ext uri="{BB962C8B-B14F-4D97-AF65-F5344CB8AC3E}">
        <p14:creationId xmlns:p14="http://schemas.microsoft.com/office/powerpoint/2010/main" val="31717251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889146"/>
            <a:ext cx="3200400" cy="547688"/>
          </a:xfrm>
        </p:spPr>
        <p:txBody>
          <a:bodyPr tIns="0" bIns="0" anchor="t"/>
          <a:lstStyle>
            <a:lvl1pPr algn="l">
              <a:buNone/>
              <a:defRPr sz="1800" b="1">
                <a:solidFill>
                  <a:schemeClr val="accent1"/>
                </a:solidFill>
              </a:defRPr>
            </a:lvl1pPr>
          </a:lstStyle>
          <a:p>
            <a:r>
              <a:rPr lang="es-ES" smtClean="0"/>
              <a:t>Haga clic para modificar el estilo de título del patrón</a:t>
            </a:r>
            <a:endParaRPr lang="en-US"/>
          </a:p>
        </p:txBody>
      </p:sp>
      <p:sp>
        <p:nvSpPr>
          <p:cNvPr id="3" name="2 Marcador de texto"/>
          <p:cNvSpPr>
            <a:spLocks noGrp="1"/>
          </p:cNvSpPr>
          <p:nvPr>
            <p:ph type="body" idx="2"/>
          </p:nvPr>
        </p:nvSpPr>
        <p:spPr>
          <a:xfrm>
            <a:off x="457200" y="160818"/>
            <a:ext cx="2743200" cy="6858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a:r>
              <a:rPr lang="es-ES" smtClean="0"/>
              <a:t>Haga clic para modificar el estilo de texto del patrón</a:t>
            </a:r>
          </a:p>
        </p:txBody>
      </p:sp>
      <p:sp>
        <p:nvSpPr>
          <p:cNvPr id="4" name="3 Marcador de contenido"/>
          <p:cNvSpPr>
            <a:spLocks noGrp="1"/>
          </p:cNvSpPr>
          <p:nvPr>
            <p:ph sz="half" idx="1"/>
          </p:nvPr>
        </p:nvSpPr>
        <p:spPr>
          <a:xfrm>
            <a:off x="457200" y="1485900"/>
            <a:ext cx="7086600" cy="2857500"/>
          </a:xfrm>
        </p:spPr>
        <p:txBody>
          <a:bodyPr/>
          <a:lstStyle>
            <a:lvl1pPr>
              <a:defRPr sz="2800"/>
            </a:lvl1pPr>
            <a:lvl2pPr>
              <a:defRPr sz="2400"/>
            </a:lvl2pPr>
            <a:lvl3pPr>
              <a:defRPr sz="2200"/>
            </a:lvl3pPr>
            <a:lvl4pPr>
              <a:defRPr sz="2000"/>
            </a:lvl4pPr>
            <a:lvl5pPr>
              <a:defRPr sz="20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fecha"/>
          <p:cNvSpPr>
            <a:spLocks noGrp="1"/>
          </p:cNvSpPr>
          <p:nvPr>
            <p:ph type="dt" sz="half" idx="10"/>
          </p:nvPr>
        </p:nvSpPr>
        <p:spPr/>
        <p:txBody>
          <a:bodyPr/>
          <a:lstStyle>
            <a:lvl1pPr>
              <a:defRPr/>
            </a:lvl1pPr>
          </a:lstStyle>
          <a:p>
            <a:pPr>
              <a:defRPr/>
            </a:pPr>
            <a:endParaRPr lang="es-ES"/>
          </a:p>
        </p:txBody>
      </p:sp>
      <p:sp>
        <p:nvSpPr>
          <p:cNvPr id="6" name="5 Marcador de pie de página"/>
          <p:cNvSpPr>
            <a:spLocks noGrp="1"/>
          </p:cNvSpPr>
          <p:nvPr>
            <p:ph type="ftr" sz="quarter" idx="11"/>
          </p:nvPr>
        </p:nvSpPr>
        <p:spPr/>
        <p:txBody>
          <a:bodyPr/>
          <a:lstStyle>
            <a:lvl1pPr>
              <a:defRPr/>
            </a:lvl1pPr>
          </a:lstStyle>
          <a:p>
            <a:pPr>
              <a:defRPr/>
            </a:pPr>
            <a:endParaRPr lang="es-ES"/>
          </a:p>
        </p:txBody>
      </p:sp>
      <p:sp>
        <p:nvSpPr>
          <p:cNvPr id="7" name="6 Marcador de número de diapositiva"/>
          <p:cNvSpPr>
            <a:spLocks noGrp="1"/>
          </p:cNvSpPr>
          <p:nvPr>
            <p:ph type="sldNum" sz="quarter" idx="12"/>
          </p:nvPr>
        </p:nvSpPr>
        <p:spPr>
          <a:xfrm>
            <a:off x="8156575" y="4816475"/>
            <a:ext cx="762000" cy="273050"/>
          </a:xfrm>
        </p:spPr>
        <p:txBody>
          <a:bodyPr/>
          <a:lstStyle>
            <a:lvl1pPr>
              <a:defRPr/>
            </a:lvl1pPr>
          </a:lstStyle>
          <a:p>
            <a:pPr>
              <a:defRPr/>
            </a:pPr>
            <a:fld id="{2E0C7308-32B0-4A18-9FFE-509F0A1C9148}" type="slidenum">
              <a:rPr lang="es-ES"/>
              <a:pPr>
                <a:defRPr/>
              </a:pPr>
              <a:t>‹Nº›</a:t>
            </a:fld>
            <a:endParaRPr lang="es-ES"/>
          </a:p>
        </p:txBody>
      </p:sp>
    </p:spTree>
    <p:extLst>
      <p:ext uri="{BB962C8B-B14F-4D97-AF65-F5344CB8AC3E}">
        <p14:creationId xmlns:p14="http://schemas.microsoft.com/office/powerpoint/2010/main" val="1714444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556732" y="1279282"/>
            <a:ext cx="3053868" cy="940356"/>
          </a:xfrm>
        </p:spPr>
        <p:txBody>
          <a:bodyPr anchor="b"/>
          <a:lstStyle>
            <a:lvl1pPr algn="l">
              <a:buNone/>
              <a:defRPr sz="2200" b="1">
                <a:solidFill>
                  <a:schemeClr val="accent1"/>
                </a:solidFill>
              </a:defRPr>
            </a:lvl1pPr>
          </a:lstStyle>
          <a:p>
            <a:r>
              <a:rPr lang="es-ES" smtClean="0"/>
              <a:t>Haga clic para modificar el estilo de título del patrón</a:t>
            </a:r>
            <a:endParaRPr lang="en-US"/>
          </a:p>
        </p:txBody>
      </p:sp>
      <p:sp>
        <p:nvSpPr>
          <p:cNvPr id="3" name="2 Marcador de posición de imagen"/>
          <p:cNvSpPr>
            <a:spLocks noGrp="1"/>
          </p:cNvSpPr>
          <p:nvPr>
            <p:ph type="pic" idx="1"/>
          </p:nvPr>
        </p:nvSpPr>
        <p:spPr>
          <a:xfrm>
            <a:off x="1065628" y="764930"/>
            <a:ext cx="4114800" cy="30861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normAutofit/>
          </a:bodyPr>
          <a:lstStyle>
            <a:lvl1pPr marL="0" indent="0">
              <a:buNone/>
              <a:defRPr sz="3200"/>
            </a:lvl1pPr>
          </a:lstStyle>
          <a:p>
            <a:pPr lvl="0"/>
            <a:r>
              <a:rPr lang="es-ES" noProof="0" smtClean="0"/>
              <a:t>Haga clic en el icono para agregar una imagen</a:t>
            </a:r>
            <a:endParaRPr lang="en-US" noProof="0" dirty="0"/>
          </a:p>
        </p:txBody>
      </p:sp>
      <p:sp>
        <p:nvSpPr>
          <p:cNvPr id="4" name="3 Marcador de texto"/>
          <p:cNvSpPr>
            <a:spLocks noGrp="1"/>
          </p:cNvSpPr>
          <p:nvPr>
            <p:ph type="body" sz="half" idx="2"/>
          </p:nvPr>
        </p:nvSpPr>
        <p:spPr>
          <a:xfrm>
            <a:off x="5556734" y="2249074"/>
            <a:ext cx="3053866" cy="199761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pPr>
              <a:defRPr/>
            </a:pPr>
            <a:endParaRPr lang="es-ES"/>
          </a:p>
        </p:txBody>
      </p:sp>
      <p:sp>
        <p:nvSpPr>
          <p:cNvPr id="6" name="5 Marcador de pie de página"/>
          <p:cNvSpPr>
            <a:spLocks noGrp="1"/>
          </p:cNvSpPr>
          <p:nvPr>
            <p:ph type="ftr" sz="quarter" idx="11"/>
          </p:nvPr>
        </p:nvSpPr>
        <p:spPr/>
        <p:txBody>
          <a:bodyPr/>
          <a:lstStyle>
            <a:lvl1pPr>
              <a:defRPr/>
            </a:lvl1pPr>
          </a:lstStyle>
          <a:p>
            <a:pPr>
              <a:defRPr/>
            </a:pPr>
            <a:endParaRPr lang="es-ES"/>
          </a:p>
        </p:txBody>
      </p:sp>
      <p:sp>
        <p:nvSpPr>
          <p:cNvPr id="7" name="6 Marcador de número de diapositiva"/>
          <p:cNvSpPr>
            <a:spLocks noGrp="1"/>
          </p:cNvSpPr>
          <p:nvPr>
            <p:ph type="sldNum" sz="quarter" idx="12"/>
          </p:nvPr>
        </p:nvSpPr>
        <p:spPr/>
        <p:txBody>
          <a:bodyPr/>
          <a:lstStyle>
            <a:lvl1pPr>
              <a:defRPr/>
            </a:lvl1pPr>
          </a:lstStyle>
          <a:p>
            <a:pPr>
              <a:defRPr/>
            </a:pPr>
            <a:fld id="{81DF860F-4365-4BBD-B584-FCB73AC45846}" type="slidenum">
              <a:rPr lang="es-ES"/>
              <a:pPr>
                <a:defRPr/>
              </a:pPr>
              <a:t>‹Nº›</a:t>
            </a:fld>
            <a:endParaRPr lang="es-ES"/>
          </a:p>
        </p:txBody>
      </p:sp>
    </p:spTree>
    <p:extLst>
      <p:ext uri="{BB962C8B-B14F-4D97-AF65-F5344CB8AC3E}">
        <p14:creationId xmlns:p14="http://schemas.microsoft.com/office/powerpoint/2010/main" val="26117463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11 Forma libre"/>
          <p:cNvSpPr>
            <a:spLocks/>
          </p:cNvSpPr>
          <p:nvPr/>
        </p:nvSpPr>
        <p:spPr bwMode="auto">
          <a:xfrm>
            <a:off x="0" y="3563938"/>
            <a:ext cx="9144000" cy="1584325"/>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a:defRPr/>
            </a:pPr>
            <a:endParaRPr lang="en-US"/>
          </a:p>
        </p:txBody>
      </p:sp>
      <p:sp>
        <p:nvSpPr>
          <p:cNvPr id="16" name="15 Forma libre"/>
          <p:cNvSpPr>
            <a:spLocks/>
          </p:cNvSpPr>
          <p:nvPr/>
        </p:nvSpPr>
        <p:spPr bwMode="auto">
          <a:xfrm>
            <a:off x="7315200" y="0"/>
            <a:ext cx="1828800" cy="51435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a:defRPr/>
            </a:pPr>
            <a:endParaRPr lang="en-US"/>
          </a:p>
        </p:txBody>
      </p:sp>
      <p:sp>
        <p:nvSpPr>
          <p:cNvPr id="1028" name="8 Marcador de título"/>
          <p:cNvSpPr>
            <a:spLocks noGrp="1"/>
          </p:cNvSpPr>
          <p:nvPr>
            <p:ph type="title"/>
          </p:nvPr>
        </p:nvSpPr>
        <p:spPr bwMode="auto">
          <a:xfrm>
            <a:off x="457200" y="206375"/>
            <a:ext cx="7467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45720" bIns="45720" numCol="1" anchor="ctr" anchorCtr="0" compatLnSpc="1">
            <a:prstTxWarp prst="textNoShape">
              <a:avLst/>
            </a:prstTxWarp>
          </a:bodyPr>
          <a:lstStyle/>
          <a:p>
            <a:pPr lvl="0"/>
            <a:r>
              <a:rPr lang="es-ES" smtClean="0"/>
              <a:t>Haga clic para modificar el estilo de título del patrón</a:t>
            </a:r>
            <a:endParaRPr lang="en-US" smtClean="0"/>
          </a:p>
        </p:txBody>
      </p:sp>
      <p:sp>
        <p:nvSpPr>
          <p:cNvPr id="1029" name="29 Marcador de texto"/>
          <p:cNvSpPr>
            <a:spLocks noGrp="1"/>
          </p:cNvSpPr>
          <p:nvPr>
            <p:ph type="body" idx="1"/>
          </p:nvPr>
        </p:nvSpPr>
        <p:spPr bwMode="auto">
          <a:xfrm>
            <a:off x="457200" y="1200150"/>
            <a:ext cx="7467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sp>
        <p:nvSpPr>
          <p:cNvPr id="10" name="9 Marcador de fecha"/>
          <p:cNvSpPr>
            <a:spLocks noGrp="1"/>
          </p:cNvSpPr>
          <p:nvPr>
            <p:ph type="dt" sz="half" idx="2"/>
          </p:nvPr>
        </p:nvSpPr>
        <p:spPr>
          <a:xfrm>
            <a:off x="457200" y="4816475"/>
            <a:ext cx="2133600" cy="273050"/>
          </a:xfrm>
          <a:prstGeom prst="rect">
            <a:avLst/>
          </a:prstGeom>
        </p:spPr>
        <p:txBody>
          <a:bodyPr vert="horz" bIns="0" anchor="b"/>
          <a:lstStyle>
            <a:lvl1pPr algn="l" eaLnBrk="1" latinLnBrk="0" hangingPunct="1">
              <a:defRPr kumimoji="0" sz="1000">
                <a:solidFill>
                  <a:schemeClr val="tx2">
                    <a:shade val="50000"/>
                  </a:schemeClr>
                </a:solidFill>
              </a:defRPr>
            </a:lvl1pPr>
          </a:lstStyle>
          <a:p>
            <a:pPr>
              <a:defRPr/>
            </a:pPr>
            <a:endParaRPr lang="es-ES"/>
          </a:p>
        </p:txBody>
      </p:sp>
      <p:sp>
        <p:nvSpPr>
          <p:cNvPr id="22" name="21 Marcador de pie de página"/>
          <p:cNvSpPr>
            <a:spLocks noGrp="1"/>
          </p:cNvSpPr>
          <p:nvPr>
            <p:ph type="ftr" sz="quarter" idx="3"/>
          </p:nvPr>
        </p:nvSpPr>
        <p:spPr>
          <a:xfrm>
            <a:off x="3124200" y="4816475"/>
            <a:ext cx="2895600" cy="273050"/>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pPr>
              <a:defRPr/>
            </a:pPr>
            <a:endParaRPr lang="es-ES"/>
          </a:p>
        </p:txBody>
      </p:sp>
      <p:sp>
        <p:nvSpPr>
          <p:cNvPr id="18" name="17 Marcador de número de diapositiva"/>
          <p:cNvSpPr>
            <a:spLocks noGrp="1"/>
          </p:cNvSpPr>
          <p:nvPr>
            <p:ph type="sldNum" sz="quarter" idx="4"/>
          </p:nvPr>
        </p:nvSpPr>
        <p:spPr>
          <a:xfrm>
            <a:off x="8153400" y="4816475"/>
            <a:ext cx="762000" cy="273050"/>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pPr>
              <a:defRPr/>
            </a:pPr>
            <a:fld id="{7D71072D-D6FC-4E29-A8E0-85D5F1CBD668}" type="slidenum">
              <a:rPr lang="es-ES"/>
              <a:pPr>
                <a:defRPr/>
              </a:pPr>
              <a:t>‹Nº›</a:t>
            </a:fld>
            <a:endParaRPr lang="es-ES"/>
          </a:p>
        </p:txBody>
      </p:sp>
    </p:spTree>
  </p:cSld>
  <p:clrMap bg1="dk1" tx1="lt1" bg2="dk2" tx2="lt2" accent1="accent1" accent2="accent2" accent3="accent3" accent4="accent4" accent5="accent5" accent6="accent6" hlink="hlink" folHlink="folHlink"/>
  <p:sldLayoutIdLst>
    <p:sldLayoutId id="2147483911" r:id="rId1"/>
    <p:sldLayoutId id="2147483905" r:id="rId2"/>
    <p:sldLayoutId id="2147483912" r:id="rId3"/>
    <p:sldLayoutId id="2147483906" r:id="rId4"/>
    <p:sldLayoutId id="2147483913" r:id="rId5"/>
    <p:sldLayoutId id="2147483907" r:id="rId6"/>
    <p:sldLayoutId id="2147483908" r:id="rId7"/>
    <p:sldLayoutId id="2147483914" r:id="rId8"/>
    <p:sldLayoutId id="2147483915" r:id="rId9"/>
    <p:sldLayoutId id="2147483909" r:id="rId10"/>
    <p:sldLayoutId id="2147483910" r:id="rId11"/>
  </p:sldLayoutIdLst>
  <p:txStyles>
    <p:titleStyle>
      <a:lvl1pPr algn="l" rtl="0" eaLnBrk="0" fontAlgn="base" hangingPunct="0">
        <a:spcBef>
          <a:spcPct val="0"/>
        </a:spcBef>
        <a:spcAft>
          <a:spcPct val="0"/>
        </a:spcAft>
        <a:defRPr sz="4600" kern="1200">
          <a:solidFill>
            <a:schemeClr val="tx1"/>
          </a:solidFill>
          <a:latin typeface="+mj-lt"/>
          <a:ea typeface="+mj-ea"/>
          <a:cs typeface="+mj-cs"/>
        </a:defRPr>
      </a:lvl1pPr>
      <a:lvl2pPr algn="l" rtl="0" eaLnBrk="0" fontAlgn="base" hangingPunct="0">
        <a:spcBef>
          <a:spcPct val="0"/>
        </a:spcBef>
        <a:spcAft>
          <a:spcPct val="0"/>
        </a:spcAft>
        <a:defRPr sz="4600">
          <a:solidFill>
            <a:schemeClr val="tx1"/>
          </a:solidFill>
          <a:latin typeface="Franklin Gothic Book" pitchFamily="34" charset="0"/>
        </a:defRPr>
      </a:lvl2pPr>
      <a:lvl3pPr algn="l" rtl="0" eaLnBrk="0" fontAlgn="base" hangingPunct="0">
        <a:spcBef>
          <a:spcPct val="0"/>
        </a:spcBef>
        <a:spcAft>
          <a:spcPct val="0"/>
        </a:spcAft>
        <a:defRPr sz="4600">
          <a:solidFill>
            <a:schemeClr val="tx1"/>
          </a:solidFill>
          <a:latin typeface="Franklin Gothic Book" pitchFamily="34" charset="0"/>
        </a:defRPr>
      </a:lvl3pPr>
      <a:lvl4pPr algn="l" rtl="0" eaLnBrk="0" fontAlgn="base" hangingPunct="0">
        <a:spcBef>
          <a:spcPct val="0"/>
        </a:spcBef>
        <a:spcAft>
          <a:spcPct val="0"/>
        </a:spcAft>
        <a:defRPr sz="4600">
          <a:solidFill>
            <a:schemeClr val="tx1"/>
          </a:solidFill>
          <a:latin typeface="Franklin Gothic Book" pitchFamily="34" charset="0"/>
        </a:defRPr>
      </a:lvl4pPr>
      <a:lvl5pPr algn="l" rtl="0" eaLnBrk="0" fontAlgn="base" hangingPunct="0">
        <a:spcBef>
          <a:spcPct val="0"/>
        </a:spcBef>
        <a:spcAft>
          <a:spcPct val="0"/>
        </a:spcAft>
        <a:defRPr sz="4600">
          <a:solidFill>
            <a:schemeClr val="tx1"/>
          </a:solidFill>
          <a:latin typeface="Franklin Gothic Book" pitchFamily="34" charset="0"/>
        </a:defRPr>
      </a:lvl5pPr>
      <a:lvl6pPr marL="457200" algn="l" rtl="0" fontAlgn="base">
        <a:spcBef>
          <a:spcPct val="0"/>
        </a:spcBef>
        <a:spcAft>
          <a:spcPct val="0"/>
        </a:spcAft>
        <a:defRPr sz="4600">
          <a:solidFill>
            <a:schemeClr val="tx1"/>
          </a:solidFill>
          <a:latin typeface="Franklin Gothic Book" pitchFamily="34" charset="0"/>
        </a:defRPr>
      </a:lvl6pPr>
      <a:lvl7pPr marL="914400" algn="l" rtl="0" fontAlgn="base">
        <a:spcBef>
          <a:spcPct val="0"/>
        </a:spcBef>
        <a:spcAft>
          <a:spcPct val="0"/>
        </a:spcAft>
        <a:defRPr sz="4600">
          <a:solidFill>
            <a:schemeClr val="tx1"/>
          </a:solidFill>
          <a:latin typeface="Franklin Gothic Book" pitchFamily="34" charset="0"/>
        </a:defRPr>
      </a:lvl7pPr>
      <a:lvl8pPr marL="1371600" algn="l" rtl="0" fontAlgn="base">
        <a:spcBef>
          <a:spcPct val="0"/>
        </a:spcBef>
        <a:spcAft>
          <a:spcPct val="0"/>
        </a:spcAft>
        <a:defRPr sz="4600">
          <a:solidFill>
            <a:schemeClr val="tx1"/>
          </a:solidFill>
          <a:latin typeface="Franklin Gothic Book" pitchFamily="34" charset="0"/>
        </a:defRPr>
      </a:lvl8pPr>
      <a:lvl9pPr marL="1828800" algn="l" rtl="0" fontAlgn="base">
        <a:spcBef>
          <a:spcPct val="0"/>
        </a:spcBef>
        <a:spcAft>
          <a:spcPct val="0"/>
        </a:spcAft>
        <a:defRPr sz="4600">
          <a:solidFill>
            <a:schemeClr val="tx1"/>
          </a:solidFill>
          <a:latin typeface="Franklin Gothic Book" pitchFamily="34" charset="0"/>
        </a:defRPr>
      </a:lvl9pPr>
    </p:titleStyle>
    <p:bodyStyle>
      <a:lvl1pPr marL="419100" indent="-382588" algn="l" rtl="0" eaLnBrk="0" fontAlgn="base" hangingPunct="0">
        <a:spcBef>
          <a:spcPct val="20000"/>
        </a:spcBef>
        <a:spcAft>
          <a:spcPct val="0"/>
        </a:spcAft>
        <a:buClr>
          <a:schemeClr val="accent1"/>
        </a:buClr>
        <a:buSzPct val="80000"/>
        <a:buFont typeface="Wingdings 2" pitchFamily="18" charset="2"/>
        <a:buChar char=""/>
        <a:defRPr sz="3000" kern="1200">
          <a:solidFill>
            <a:schemeClr val="tx1"/>
          </a:solidFill>
          <a:latin typeface="+mn-lt"/>
          <a:ea typeface="+mn-ea"/>
          <a:cs typeface="+mn-cs"/>
        </a:defRPr>
      </a:lvl1pPr>
      <a:lvl2pPr marL="722313" indent="-273050" algn="l" rtl="0" eaLnBrk="0" fontAlgn="base" hangingPunct="0">
        <a:spcBef>
          <a:spcPct val="20000"/>
        </a:spcBef>
        <a:spcAft>
          <a:spcPct val="0"/>
        </a:spcAft>
        <a:buClr>
          <a:schemeClr val="accent1"/>
        </a:buClr>
        <a:buSzPct val="90000"/>
        <a:buFont typeface="Wingdings 2" pitchFamily="18" charset="2"/>
        <a:buChar char=""/>
        <a:defRPr sz="2600" kern="1200">
          <a:solidFill>
            <a:schemeClr val="tx1"/>
          </a:solidFill>
          <a:latin typeface="+mn-lt"/>
          <a:ea typeface="+mn-ea"/>
          <a:cs typeface="+mn-cs"/>
        </a:defRPr>
      </a:lvl2pPr>
      <a:lvl3pPr marL="1004888" indent="-255588" algn="l" rtl="0" eaLnBrk="0" fontAlgn="base" hangingPunct="0">
        <a:spcBef>
          <a:spcPct val="20000"/>
        </a:spcBef>
        <a:spcAft>
          <a:spcPct val="0"/>
        </a:spcAft>
        <a:buClr>
          <a:schemeClr val="accent2"/>
        </a:buClr>
        <a:buSzPct val="85000"/>
        <a:buFont typeface="Arial" pitchFamily="34" charset="0"/>
        <a:buChar char="○"/>
        <a:defRPr sz="2400" kern="1200">
          <a:solidFill>
            <a:schemeClr val="tx1"/>
          </a:solidFill>
          <a:latin typeface="+mn-lt"/>
          <a:ea typeface="+mn-ea"/>
          <a:cs typeface="+mn-cs"/>
        </a:defRPr>
      </a:lvl3pPr>
      <a:lvl4pPr marL="1279525" indent="-236538" algn="l" rtl="0" eaLnBrk="0" fontAlgn="base" hangingPunct="0">
        <a:spcBef>
          <a:spcPct val="20000"/>
        </a:spcBef>
        <a:spcAft>
          <a:spcPct val="0"/>
        </a:spcAft>
        <a:buClr>
          <a:srgbClr val="A28E6A"/>
        </a:buClr>
        <a:buSzPct val="90000"/>
        <a:buFont typeface="Wingdings 2" pitchFamily="18" charset="2"/>
        <a:buChar char=""/>
        <a:defRPr sz="2000" kern="1200">
          <a:solidFill>
            <a:schemeClr val="tx1"/>
          </a:solidFill>
          <a:latin typeface="+mn-lt"/>
          <a:ea typeface="+mn-ea"/>
          <a:cs typeface="+mn-cs"/>
        </a:defRPr>
      </a:lvl4pPr>
      <a:lvl5pPr marL="1489075" indent="-182563" algn="l" rtl="0" eaLnBrk="0" fontAlgn="base" hangingPunct="0">
        <a:spcBef>
          <a:spcPct val="20000"/>
        </a:spcBef>
        <a:spcAft>
          <a:spcPct val="0"/>
        </a:spcAft>
        <a:buClr>
          <a:srgbClr val="956251"/>
        </a:buClr>
        <a:buSzPct val="100000"/>
        <a:buFont typeface="Arial" pitchFamily="34" charset="0"/>
        <a:buChar char="-"/>
        <a:defRPr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unq.edu.ar/"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hyperlink" Target="http://www.unq.edu.ar/"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hyperlink" Target="mailto:gleva@unq.edu.ar"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B31007"/>
        </a:solidFill>
        <a:effectLst/>
      </p:bgPr>
    </p:bg>
    <p:spTree>
      <p:nvGrpSpPr>
        <p:cNvPr id="1" name=""/>
        <p:cNvGrpSpPr/>
        <p:nvPr/>
      </p:nvGrpSpPr>
      <p:grpSpPr>
        <a:xfrm>
          <a:off x="0" y="0"/>
          <a:ext cx="0" cy="0"/>
          <a:chOff x="0" y="0"/>
          <a:chExt cx="0" cy="0"/>
        </a:xfrm>
      </p:grpSpPr>
      <p:sp>
        <p:nvSpPr>
          <p:cNvPr id="3" name="2 Rectángulo"/>
          <p:cNvSpPr/>
          <p:nvPr/>
        </p:nvSpPr>
        <p:spPr>
          <a:xfrm>
            <a:off x="0" y="0"/>
            <a:ext cx="9144000" cy="7508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 name="3 Rectángulo"/>
          <p:cNvSpPr/>
          <p:nvPr/>
        </p:nvSpPr>
        <p:spPr>
          <a:xfrm>
            <a:off x="0" y="4394200"/>
            <a:ext cx="91440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7172" name="Text Box 23">
            <a:hlinkClick r:id="rId3"/>
          </p:cNvPr>
          <p:cNvSpPr txBox="1">
            <a:spLocks noChangeArrowheads="1"/>
          </p:cNvSpPr>
          <p:nvPr/>
        </p:nvSpPr>
        <p:spPr bwMode="auto">
          <a:xfrm>
            <a:off x="5213350" y="4927600"/>
            <a:ext cx="39306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s-ES_tradnl" sz="1000">
                <a:latin typeface="Calibri" pitchFamily="34" charset="0"/>
              </a:rPr>
              <a:t>Visite el sitio de la Universidad Nacional de Quilmes en www.unq.edu.ar</a:t>
            </a:r>
            <a:endParaRPr lang="es-ES" sz="1000">
              <a:latin typeface="Calibri" pitchFamily="34" charset="0"/>
            </a:endParaRPr>
          </a:p>
        </p:txBody>
      </p:sp>
      <p:pic>
        <p:nvPicPr>
          <p:cNvPr id="717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8288" y="1800225"/>
            <a:ext cx="3527425"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8435" name="6 Rectángulo"/>
          <p:cNvSpPr>
            <a:spLocks noChangeArrowheads="1"/>
          </p:cNvSpPr>
          <p:nvPr/>
        </p:nvSpPr>
        <p:spPr bwMode="auto">
          <a:xfrm>
            <a:off x="107950" y="411163"/>
            <a:ext cx="849649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r>
              <a:rPr lang="es-ES_tradnl" sz="1400" b="1" dirty="0" smtClean="0">
                <a:solidFill>
                  <a:schemeClr val="bg2"/>
                </a:solidFill>
                <a:latin typeface="Calibri" pitchFamily="34" charset="0"/>
              </a:rPr>
              <a:t>Utilización del SGP de </a:t>
            </a:r>
            <a:r>
              <a:rPr lang="es-ES_tradnl" sz="1400" b="1" smtClean="0">
                <a:solidFill>
                  <a:schemeClr val="bg2"/>
                </a:solidFill>
                <a:latin typeface="Calibri" pitchFamily="34" charset="0"/>
              </a:rPr>
              <a:t>Argentina por </a:t>
            </a:r>
            <a:r>
              <a:rPr lang="es-ES_tradnl" sz="1400" b="1" dirty="0" smtClean="0">
                <a:solidFill>
                  <a:schemeClr val="bg2"/>
                </a:solidFill>
                <a:latin typeface="Calibri" pitchFamily="34" charset="0"/>
              </a:rPr>
              <a:t>sección del nomenclador (todos los </a:t>
            </a:r>
            <a:r>
              <a:rPr lang="es-ES_tradnl" sz="1400" b="1" smtClean="0">
                <a:solidFill>
                  <a:schemeClr val="bg2"/>
                </a:solidFill>
                <a:latin typeface="Calibri" pitchFamily="34" charset="0"/>
              </a:rPr>
              <a:t>países otorgantes, 2020)</a:t>
            </a:r>
            <a:endParaRPr lang="es-ES_tradnl" sz="1400" b="1" dirty="0">
              <a:solidFill>
                <a:schemeClr val="bg2"/>
              </a:solidFill>
              <a:latin typeface="Calibri" pitchFamily="34" charset="0"/>
            </a:endParaRPr>
          </a:p>
        </p:txBody>
      </p:sp>
      <p:grpSp>
        <p:nvGrpSpPr>
          <p:cNvPr id="18436" name="6 Grupo"/>
          <p:cNvGrpSpPr>
            <a:grpSpLocks/>
          </p:cNvGrpSpPr>
          <p:nvPr/>
        </p:nvGrpSpPr>
        <p:grpSpPr bwMode="auto">
          <a:xfrm>
            <a:off x="0" y="-20638"/>
            <a:ext cx="9144000" cy="215901"/>
            <a:chOff x="0" y="-20638"/>
            <a:chExt cx="9144000" cy="215842"/>
          </a:xfrm>
        </p:grpSpPr>
        <p:sp>
          <p:nvSpPr>
            <p:cNvPr id="8" name="Text Box 14"/>
            <p:cNvSpPr txBox="1">
              <a:spLocks noChangeArrowheads="1"/>
            </p:cNvSpPr>
            <p:nvPr/>
          </p:nvSpPr>
          <p:spPr bwMode="auto">
            <a:xfrm>
              <a:off x="0" y="-20638"/>
              <a:ext cx="9144000" cy="215842"/>
            </a:xfrm>
            <a:prstGeom prst="rect">
              <a:avLst/>
            </a:prstGeom>
            <a:gradFill rotWithShape="0">
              <a:gsLst>
                <a:gs pos="83000">
                  <a:srgbClr val="B31007"/>
                </a:gs>
                <a:gs pos="0">
                  <a:schemeClr val="tx1"/>
                </a:gs>
              </a:gsLst>
              <a:lin ang="0" scaled="1"/>
            </a:gradFill>
            <a:ln w="9525">
              <a:noFill/>
              <a:miter lim="800000"/>
              <a:headEnd/>
              <a:tailEnd/>
            </a:ln>
            <a:effectLst/>
          </p:spPr>
          <p:txBody>
            <a:bodyPr>
              <a:spAutoFit/>
            </a:bodyPr>
            <a:lstStyle>
              <a:defPPr>
                <a:defRPr lang="es-ES_tradnl"/>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lgn="r">
                <a:defRPr/>
              </a:pPr>
              <a:r>
                <a:rPr lang="es-ES_tradnl" sz="800" dirty="0">
                  <a:latin typeface="Calibri" pitchFamily="34" charset="0"/>
                </a:rPr>
                <a:t>Introducción al Comercio Internacional</a:t>
              </a:r>
            </a:p>
          </p:txBody>
        </p:sp>
        <p:pic>
          <p:nvPicPr>
            <p:cNvPr id="18438" name="Picture 2" descr="L:\Documentos\Banco de imágenes\Logos\UNQ transparente.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105" y="281"/>
              <a:ext cx="518705" cy="194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1131590"/>
            <a:ext cx="4260850" cy="312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CuadroTexto"/>
          <p:cNvSpPr txBox="1"/>
          <p:nvPr/>
        </p:nvSpPr>
        <p:spPr>
          <a:xfrm>
            <a:off x="35496" y="4861198"/>
            <a:ext cx="4431021" cy="246221"/>
          </a:xfrm>
          <a:prstGeom prst="rect">
            <a:avLst/>
          </a:prstGeom>
          <a:noFill/>
        </p:spPr>
        <p:txBody>
          <a:bodyPr wrap="none" rtlCol="0">
            <a:spAutoFit/>
          </a:bodyPr>
          <a:lstStyle/>
          <a:p>
            <a:r>
              <a:rPr lang="es-AR" sz="1000" dirty="0">
                <a:solidFill>
                  <a:schemeClr val="bg1">
                    <a:lumMod val="95000"/>
                    <a:lumOff val="5000"/>
                  </a:schemeClr>
                </a:solidFill>
                <a:latin typeface="Calibri" pitchFamily="34" charset="0"/>
                <a:cs typeface="Calibri" pitchFamily="34" charset="0"/>
              </a:rPr>
              <a:t>Fuente: </a:t>
            </a:r>
            <a:r>
              <a:rPr lang="es-AR" sz="1000" dirty="0" smtClean="0">
                <a:solidFill>
                  <a:schemeClr val="bg1">
                    <a:lumMod val="95000"/>
                    <a:lumOff val="5000"/>
                  </a:schemeClr>
                </a:solidFill>
                <a:latin typeface="Calibri" pitchFamily="34" charset="0"/>
                <a:cs typeface="Calibri" pitchFamily="34" charset="0"/>
              </a:rPr>
              <a:t>https</a:t>
            </a:r>
            <a:r>
              <a:rPr lang="es-AR" sz="1000" dirty="0">
                <a:solidFill>
                  <a:schemeClr val="bg1">
                    <a:lumMod val="95000"/>
                    <a:lumOff val="5000"/>
                  </a:schemeClr>
                </a:solidFill>
                <a:latin typeface="Calibri" pitchFamily="34" charset="0"/>
                <a:cs typeface="Calibri" pitchFamily="34" charset="0"/>
              </a:rPr>
              <a:t>://unctad.org/topic/trade-agreements/trade-preferences-utilization</a:t>
            </a:r>
          </a:p>
        </p:txBody>
      </p:sp>
    </p:spTree>
    <p:extLst>
      <p:ext uri="{BB962C8B-B14F-4D97-AF65-F5344CB8AC3E}">
        <p14:creationId xmlns:p14="http://schemas.microsoft.com/office/powerpoint/2010/main" val="18413786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8 Rectángulo"/>
          <p:cNvSpPr>
            <a:spLocks noChangeArrowheads="1"/>
          </p:cNvSpPr>
          <p:nvPr/>
        </p:nvSpPr>
        <p:spPr bwMode="auto">
          <a:xfrm>
            <a:off x="252928" y="2283718"/>
            <a:ext cx="8497888"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r>
              <a:rPr lang="es-ES_tradnl" sz="1400" b="1" dirty="0">
                <a:latin typeface="Calibri" pitchFamily="34" charset="0"/>
              </a:rPr>
              <a:t>Ejemplo de aplicación del SGP con EEUU</a:t>
            </a:r>
          </a:p>
          <a:p>
            <a:pPr marL="342900" indent="-342900"/>
            <a:endParaRPr lang="es-ES" sz="1200" dirty="0">
              <a:latin typeface="Calibri" pitchFamily="34" charset="0"/>
            </a:endParaRPr>
          </a:p>
          <a:p>
            <a:pPr marL="342900" indent="-342900">
              <a:buFontTx/>
              <a:buAutoNum type="arabicPeriod"/>
            </a:pPr>
            <a:r>
              <a:rPr lang="es-ES" sz="1100" dirty="0">
                <a:latin typeface="Calibri" pitchFamily="34" charset="0"/>
              </a:rPr>
              <a:t>El producto debe provenir de un país beneficiario del programa.</a:t>
            </a:r>
          </a:p>
          <a:p>
            <a:pPr marL="342900" indent="-342900">
              <a:buFontTx/>
              <a:buAutoNum type="arabicPeriod"/>
            </a:pPr>
            <a:r>
              <a:rPr lang="es-ES" sz="1100" dirty="0">
                <a:latin typeface="Calibri" pitchFamily="34" charset="0"/>
              </a:rPr>
              <a:t>El producto debe ser elegible</a:t>
            </a:r>
          </a:p>
          <a:p>
            <a:pPr marL="342900" indent="-342900">
              <a:buFontTx/>
              <a:buAutoNum type="arabicPeriod"/>
            </a:pPr>
            <a:r>
              <a:rPr lang="es-ES" sz="1100" dirty="0">
                <a:latin typeface="Calibri" pitchFamily="34" charset="0"/>
              </a:rPr>
              <a:t>No debe estar excluido del trato preferencial para un determinado país.</a:t>
            </a:r>
          </a:p>
          <a:p>
            <a:pPr marL="342900" indent="-342900">
              <a:buFontTx/>
              <a:buAutoNum type="arabicPeriod"/>
            </a:pPr>
            <a:r>
              <a:rPr lang="es-ES" sz="1100" dirty="0">
                <a:latin typeface="Calibri" pitchFamily="34" charset="0"/>
              </a:rPr>
              <a:t>Debe cumplir con los requisitos de reglas de origen.</a:t>
            </a:r>
          </a:p>
          <a:p>
            <a:pPr marL="342900" indent="-342900">
              <a:buFontTx/>
              <a:buAutoNum type="arabicPeriod"/>
            </a:pPr>
            <a:r>
              <a:rPr lang="es-ES" sz="1100" dirty="0">
                <a:latin typeface="Calibri" pitchFamily="34" charset="0"/>
              </a:rPr>
              <a:t>Debe ser importado por los Estados Unidos directamente desde el país elegible.</a:t>
            </a:r>
          </a:p>
          <a:p>
            <a:pPr marL="342900" indent="-342900">
              <a:buFontTx/>
              <a:buAutoNum type="arabicPeriod"/>
            </a:pPr>
            <a:r>
              <a:rPr lang="es-ES" sz="1100" dirty="0">
                <a:latin typeface="Calibri" pitchFamily="34" charset="0"/>
              </a:rPr>
              <a:t>El importador debe solicitar la exención arancelaria del SGP a la Aduana de los Estados Unidos.</a:t>
            </a:r>
          </a:p>
        </p:txBody>
      </p:sp>
      <p:grpSp>
        <p:nvGrpSpPr>
          <p:cNvPr id="17413" name="7 Grupo"/>
          <p:cNvGrpSpPr>
            <a:grpSpLocks/>
          </p:cNvGrpSpPr>
          <p:nvPr/>
        </p:nvGrpSpPr>
        <p:grpSpPr bwMode="auto">
          <a:xfrm>
            <a:off x="0" y="-20638"/>
            <a:ext cx="9144000" cy="215901"/>
            <a:chOff x="0" y="-20638"/>
            <a:chExt cx="9144000" cy="215842"/>
          </a:xfrm>
        </p:grpSpPr>
        <p:sp>
          <p:nvSpPr>
            <p:cNvPr id="9" name="Text Box 14"/>
            <p:cNvSpPr txBox="1">
              <a:spLocks noChangeArrowheads="1"/>
            </p:cNvSpPr>
            <p:nvPr/>
          </p:nvSpPr>
          <p:spPr bwMode="auto">
            <a:xfrm>
              <a:off x="0" y="-20638"/>
              <a:ext cx="9144000" cy="215842"/>
            </a:xfrm>
            <a:prstGeom prst="rect">
              <a:avLst/>
            </a:prstGeom>
            <a:gradFill rotWithShape="0">
              <a:gsLst>
                <a:gs pos="83000">
                  <a:srgbClr val="B31007"/>
                </a:gs>
                <a:gs pos="0">
                  <a:schemeClr val="tx1"/>
                </a:gs>
              </a:gsLst>
              <a:lin ang="0" scaled="1"/>
            </a:gradFill>
            <a:ln w="9525">
              <a:noFill/>
              <a:miter lim="800000"/>
              <a:headEnd/>
              <a:tailEnd/>
            </a:ln>
            <a:effectLst/>
          </p:spPr>
          <p:txBody>
            <a:bodyPr>
              <a:spAutoFit/>
            </a:bodyPr>
            <a:lstStyle>
              <a:defPPr>
                <a:defRPr lang="es-ES_tradnl"/>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lgn="r">
                <a:defRPr/>
              </a:pPr>
              <a:r>
                <a:rPr lang="es-ES_tradnl" sz="800" dirty="0">
                  <a:latin typeface="Calibri" pitchFamily="34" charset="0"/>
                </a:rPr>
                <a:t>Introducción al Comercio Internacional</a:t>
              </a:r>
            </a:p>
          </p:txBody>
        </p:sp>
        <p:pic>
          <p:nvPicPr>
            <p:cNvPr id="17415" name="Picture 2" descr="L:\Documentos\Banco de imágenes\Logos\UNQ transparente.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105" y="281"/>
              <a:ext cx="518705" cy="194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Rectangle 5"/>
          <p:cNvSpPr>
            <a:spLocks noChangeArrowheads="1"/>
          </p:cNvSpPr>
          <p:nvPr/>
        </p:nvSpPr>
        <p:spPr bwMode="auto">
          <a:xfrm>
            <a:off x="249062" y="814125"/>
            <a:ext cx="7224713" cy="662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p>
            <a:pPr eaLnBrk="0" hangingPunct="0">
              <a:lnSpc>
                <a:spcPct val="180000"/>
              </a:lnSpc>
            </a:pPr>
            <a:r>
              <a:rPr lang="es-MX" sz="1100" dirty="0">
                <a:latin typeface="Calibri" pitchFamily="34" charset="0"/>
                <a:cs typeface="Courier New" pitchFamily="49" charset="0"/>
              </a:rPr>
              <a:t>La existencia de un esquema como el SGP no implica que es puesto en práctica de igual manera por todas las naciones desarrolladas. </a:t>
            </a:r>
            <a:r>
              <a:rPr lang="es-ES_tradnl" sz="1100" dirty="0">
                <a:latin typeface="Calibri" pitchFamily="34" charset="0"/>
              </a:rPr>
              <a:t>Cada país desarrollado aplicará su propia política arancelaria o la que defina su bloque.</a:t>
            </a:r>
          </a:p>
        </p:txBody>
      </p:sp>
      <p:sp>
        <p:nvSpPr>
          <p:cNvPr id="10" name="Text Box 9"/>
          <p:cNvSpPr txBox="1">
            <a:spLocks noChangeArrowheads="1"/>
          </p:cNvSpPr>
          <p:nvPr/>
        </p:nvSpPr>
        <p:spPr bwMode="auto">
          <a:xfrm>
            <a:off x="250825" y="422275"/>
            <a:ext cx="156062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s-ES" sz="1400" b="1" dirty="0">
                <a:latin typeface="Calibri" pitchFamily="34" charset="0"/>
              </a:rPr>
              <a:t>Aplicación del SGP</a:t>
            </a: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843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1419225"/>
            <a:ext cx="5927725"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
        <p:nvSpPr>
          <p:cNvPr id="18435" name="6 Rectángulo"/>
          <p:cNvSpPr>
            <a:spLocks noChangeArrowheads="1"/>
          </p:cNvSpPr>
          <p:nvPr/>
        </p:nvSpPr>
        <p:spPr bwMode="auto">
          <a:xfrm>
            <a:off x="107950" y="411163"/>
            <a:ext cx="67865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r>
              <a:rPr lang="es-ES_tradnl" sz="1400" b="1" dirty="0">
                <a:solidFill>
                  <a:schemeClr val="bg2"/>
                </a:solidFill>
                <a:latin typeface="Calibri" pitchFamily="34" charset="0"/>
              </a:rPr>
              <a:t>Ejemplo de aplicación del SGP con EEUU</a:t>
            </a:r>
          </a:p>
        </p:txBody>
      </p:sp>
      <p:grpSp>
        <p:nvGrpSpPr>
          <p:cNvPr id="18436" name="6 Grupo"/>
          <p:cNvGrpSpPr>
            <a:grpSpLocks/>
          </p:cNvGrpSpPr>
          <p:nvPr/>
        </p:nvGrpSpPr>
        <p:grpSpPr bwMode="auto">
          <a:xfrm>
            <a:off x="0" y="-20638"/>
            <a:ext cx="9144000" cy="215901"/>
            <a:chOff x="0" y="-20638"/>
            <a:chExt cx="9144000" cy="215842"/>
          </a:xfrm>
        </p:grpSpPr>
        <p:sp>
          <p:nvSpPr>
            <p:cNvPr id="8" name="Text Box 14"/>
            <p:cNvSpPr txBox="1">
              <a:spLocks noChangeArrowheads="1"/>
            </p:cNvSpPr>
            <p:nvPr/>
          </p:nvSpPr>
          <p:spPr bwMode="auto">
            <a:xfrm>
              <a:off x="0" y="-20638"/>
              <a:ext cx="9144000" cy="215842"/>
            </a:xfrm>
            <a:prstGeom prst="rect">
              <a:avLst/>
            </a:prstGeom>
            <a:gradFill rotWithShape="0">
              <a:gsLst>
                <a:gs pos="83000">
                  <a:srgbClr val="B31007"/>
                </a:gs>
                <a:gs pos="0">
                  <a:schemeClr val="tx1"/>
                </a:gs>
              </a:gsLst>
              <a:lin ang="0" scaled="1"/>
            </a:gradFill>
            <a:ln w="9525">
              <a:noFill/>
              <a:miter lim="800000"/>
              <a:headEnd/>
              <a:tailEnd/>
            </a:ln>
            <a:effectLst/>
          </p:spPr>
          <p:txBody>
            <a:bodyPr>
              <a:spAutoFit/>
            </a:bodyPr>
            <a:lstStyle>
              <a:defPPr>
                <a:defRPr lang="es-ES_tradnl"/>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lgn="r">
                <a:defRPr/>
              </a:pPr>
              <a:r>
                <a:rPr lang="es-ES_tradnl" sz="800" dirty="0">
                  <a:latin typeface="Calibri" pitchFamily="34" charset="0"/>
                </a:rPr>
                <a:t>Introducción al Comercio Internacional</a:t>
              </a:r>
            </a:p>
          </p:txBody>
        </p:sp>
        <p:pic>
          <p:nvPicPr>
            <p:cNvPr id="18438" name="Picture 2" descr="L:\Documentos\Banco de imágenes\Logos\UNQ transparente.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105" y="281"/>
              <a:ext cx="518705" cy="194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B31007"/>
        </a:solidFill>
        <a:effectLst/>
      </p:bgPr>
    </p:bg>
    <p:spTree>
      <p:nvGrpSpPr>
        <p:cNvPr id="1" name=""/>
        <p:cNvGrpSpPr/>
        <p:nvPr/>
      </p:nvGrpSpPr>
      <p:grpSpPr>
        <a:xfrm>
          <a:off x="0" y="0"/>
          <a:ext cx="0" cy="0"/>
          <a:chOff x="0" y="0"/>
          <a:chExt cx="0" cy="0"/>
        </a:xfrm>
      </p:grpSpPr>
      <p:sp>
        <p:nvSpPr>
          <p:cNvPr id="5" name="4 Rectángulo"/>
          <p:cNvSpPr/>
          <p:nvPr/>
        </p:nvSpPr>
        <p:spPr>
          <a:xfrm>
            <a:off x="0" y="0"/>
            <a:ext cx="9144000" cy="7508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6" name="5 Rectángulo"/>
          <p:cNvSpPr/>
          <p:nvPr/>
        </p:nvSpPr>
        <p:spPr>
          <a:xfrm>
            <a:off x="0" y="4394200"/>
            <a:ext cx="91440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9460" name="Text Box 23">
            <a:hlinkClick r:id="rId3"/>
          </p:cNvPr>
          <p:cNvSpPr txBox="1">
            <a:spLocks noChangeArrowheads="1"/>
          </p:cNvSpPr>
          <p:nvPr/>
        </p:nvSpPr>
        <p:spPr bwMode="auto">
          <a:xfrm>
            <a:off x="7421563" y="4927600"/>
            <a:ext cx="17081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eaLnBrk="1" hangingPunct="1"/>
            <a:r>
              <a:rPr lang="es-ES_tradnl" sz="1000">
                <a:latin typeface="Calibri" pitchFamily="34" charset="0"/>
              </a:rPr>
              <a:t>Contacto: </a:t>
            </a:r>
            <a:r>
              <a:rPr lang="es-ES_tradnl" sz="1000">
                <a:latin typeface="Calibri" pitchFamily="34" charset="0"/>
                <a:hlinkClick r:id="rId4"/>
              </a:rPr>
              <a:t>gleva@unq.edu.ar</a:t>
            </a:r>
            <a:r>
              <a:rPr lang="es-ES_tradnl" sz="1000">
                <a:latin typeface="Calibri" pitchFamily="34" charset="0"/>
              </a:rPr>
              <a:t> </a:t>
            </a:r>
            <a:endParaRPr lang="es-ES" sz="1000">
              <a:latin typeface="Calibri" pitchFamily="34" charset="0"/>
            </a:endParaRPr>
          </a:p>
        </p:txBody>
      </p:sp>
      <p:pic>
        <p:nvPicPr>
          <p:cNvPr id="19461"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3213" y="2263775"/>
            <a:ext cx="1362075" cy="59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
          <p:cNvSpPr txBox="1">
            <a:spLocks noChangeArrowheads="1"/>
          </p:cNvSpPr>
          <p:nvPr/>
        </p:nvSpPr>
        <p:spPr bwMode="auto">
          <a:xfrm>
            <a:off x="4818063" y="2446338"/>
            <a:ext cx="1590675" cy="254000"/>
          </a:xfrm>
          <a:prstGeom prst="rect">
            <a:avLst/>
          </a:prstGeom>
          <a:noFill/>
          <a:ln w="12700" cap="sq">
            <a:noFill/>
            <a:miter lim="800000"/>
            <a:headEnd type="none" w="sm" len="sm"/>
            <a:tailEnd type="none" w="sm" len="sm"/>
          </a:ln>
        </p:spPr>
        <p:txBody>
          <a:bodyPr wrap="none">
            <a:spAutoFit/>
          </a:bodyPr>
          <a:lstStyle/>
          <a:p>
            <a:pPr algn="ctr">
              <a:defRPr/>
            </a:pPr>
            <a:r>
              <a:rPr lang="es-ES_tradnl" sz="1050" b="1" dirty="0">
                <a:latin typeface="Verdana" pitchFamily="34" charset="0"/>
              </a:rPr>
              <a:t>Prof. Germán Leva</a:t>
            </a:r>
          </a:p>
        </p:txBody>
      </p:sp>
      <p:sp>
        <p:nvSpPr>
          <p:cNvPr id="19463" name="Line 4"/>
          <p:cNvSpPr>
            <a:spLocks noChangeShapeType="1"/>
          </p:cNvSpPr>
          <p:nvPr/>
        </p:nvSpPr>
        <p:spPr bwMode="auto">
          <a:xfrm>
            <a:off x="4572000" y="2301875"/>
            <a:ext cx="0" cy="485775"/>
          </a:xfrm>
          <a:prstGeom prst="line">
            <a:avLst/>
          </a:prstGeom>
          <a:noFill/>
          <a:ln w="2857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s-A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ext Box 5"/>
          <p:cNvSpPr txBox="1">
            <a:spLocks noChangeArrowheads="1"/>
          </p:cNvSpPr>
          <p:nvPr/>
        </p:nvSpPr>
        <p:spPr bwMode="auto">
          <a:xfrm>
            <a:off x="539750" y="3651250"/>
            <a:ext cx="3883025" cy="338138"/>
          </a:xfrm>
          <a:prstGeom prst="rect">
            <a:avLst/>
          </a:prstGeom>
          <a:noFill/>
          <a:ln w="12700" cap="sq">
            <a:noFill/>
            <a:miter lim="800000"/>
            <a:headEnd type="none" w="sm" len="sm"/>
            <a:tailEnd type="none" w="sm" len="sm"/>
          </a:ln>
          <a:effectLst/>
        </p:spPr>
        <p:txBody>
          <a:bodyPr wrap="none">
            <a:spAutoFit/>
          </a:bodyPr>
          <a:lstStyle/>
          <a:p>
            <a:pPr marL="381000" indent="-381000">
              <a:defRPr/>
            </a:pPr>
            <a:r>
              <a:rPr lang="es-ES_tradnl" sz="1600" b="1" dirty="0">
                <a:effectLst>
                  <a:outerShdw blurRad="38100" dist="38100" dir="2700000" algn="tl">
                    <a:srgbClr val="000000"/>
                  </a:outerShdw>
                </a:effectLst>
                <a:latin typeface="Calibri" pitchFamily="34" charset="0"/>
              </a:rPr>
              <a:t>Sistema Generalizado de Preferencias (SGP)</a:t>
            </a:r>
          </a:p>
        </p:txBody>
      </p:sp>
      <p:grpSp>
        <p:nvGrpSpPr>
          <p:cNvPr id="8195" name="6 Grupo"/>
          <p:cNvGrpSpPr>
            <a:grpSpLocks/>
          </p:cNvGrpSpPr>
          <p:nvPr/>
        </p:nvGrpSpPr>
        <p:grpSpPr bwMode="auto">
          <a:xfrm>
            <a:off x="0" y="-20638"/>
            <a:ext cx="9144000" cy="215901"/>
            <a:chOff x="0" y="-20638"/>
            <a:chExt cx="9144000" cy="215842"/>
          </a:xfrm>
        </p:grpSpPr>
        <p:sp>
          <p:nvSpPr>
            <p:cNvPr id="9" name="Text Box 14"/>
            <p:cNvSpPr txBox="1">
              <a:spLocks noChangeArrowheads="1"/>
            </p:cNvSpPr>
            <p:nvPr/>
          </p:nvSpPr>
          <p:spPr bwMode="auto">
            <a:xfrm>
              <a:off x="0" y="-20638"/>
              <a:ext cx="9144000" cy="215842"/>
            </a:xfrm>
            <a:prstGeom prst="rect">
              <a:avLst/>
            </a:prstGeom>
            <a:gradFill rotWithShape="0">
              <a:gsLst>
                <a:gs pos="83000">
                  <a:srgbClr val="B31007"/>
                </a:gs>
                <a:gs pos="0">
                  <a:schemeClr val="tx1"/>
                </a:gs>
              </a:gsLst>
              <a:lin ang="0" scaled="1"/>
            </a:gradFill>
            <a:ln w="9525">
              <a:noFill/>
              <a:miter lim="800000"/>
              <a:headEnd/>
              <a:tailEnd/>
            </a:ln>
            <a:effectLst/>
          </p:spPr>
          <p:txBody>
            <a:bodyPr>
              <a:spAutoFit/>
            </a:bodyPr>
            <a:lstStyle>
              <a:defPPr>
                <a:defRPr lang="es-ES_tradnl"/>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lgn="r">
                <a:defRPr/>
              </a:pPr>
              <a:r>
                <a:rPr lang="es-ES_tradnl" sz="800" dirty="0">
                  <a:latin typeface="Calibri" pitchFamily="34" charset="0"/>
                </a:rPr>
                <a:t>Introducción al Comercio Internacional</a:t>
              </a:r>
            </a:p>
          </p:txBody>
        </p:sp>
        <p:pic>
          <p:nvPicPr>
            <p:cNvPr id="8197" name="Picture 2" descr="L:\Documentos\Banco de imágenes\Logos\UNQ transparente.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105" y="281"/>
              <a:ext cx="518705" cy="194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1266" name="Picture 5" descr="C:\Mis documentos\Mis imágenes\Banco de imágenes\scanner\Prebisc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9560" y="1131590"/>
            <a:ext cx="1092200" cy="12176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ext Box 6"/>
          <p:cNvSpPr txBox="1">
            <a:spLocks noChangeArrowheads="1"/>
          </p:cNvSpPr>
          <p:nvPr/>
        </p:nvSpPr>
        <p:spPr bwMode="auto">
          <a:xfrm>
            <a:off x="1383513" y="2349192"/>
            <a:ext cx="918841" cy="392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s-ES" sz="1050" dirty="0">
                <a:solidFill>
                  <a:schemeClr val="bg2">
                    <a:lumMod val="75000"/>
                  </a:schemeClr>
                </a:solidFill>
                <a:latin typeface="Calibri" pitchFamily="34" charset="0"/>
              </a:rPr>
              <a:t>Raúl </a:t>
            </a:r>
            <a:r>
              <a:rPr lang="es-ES" sz="1050" dirty="0" err="1">
                <a:solidFill>
                  <a:schemeClr val="bg2">
                    <a:lumMod val="75000"/>
                  </a:schemeClr>
                </a:solidFill>
                <a:latin typeface="Calibri" pitchFamily="34" charset="0"/>
              </a:rPr>
              <a:t>Prebisch</a:t>
            </a:r>
            <a:endParaRPr lang="es-ES" sz="1050" dirty="0">
              <a:solidFill>
                <a:schemeClr val="bg2">
                  <a:lumMod val="75000"/>
                </a:schemeClr>
              </a:solidFill>
              <a:latin typeface="Calibri" pitchFamily="34" charset="0"/>
            </a:endParaRPr>
          </a:p>
          <a:p>
            <a:pPr algn="ctr" eaLnBrk="1" hangingPunct="1"/>
            <a:r>
              <a:rPr lang="es-ES" sz="900" dirty="0" smtClean="0">
                <a:solidFill>
                  <a:schemeClr val="bg2">
                    <a:lumMod val="75000"/>
                  </a:schemeClr>
                </a:solidFill>
                <a:latin typeface="Calibri" pitchFamily="34" charset="0"/>
              </a:rPr>
              <a:t>(1901 – 1986)</a:t>
            </a:r>
            <a:endParaRPr lang="es-ES" sz="900" dirty="0">
              <a:solidFill>
                <a:schemeClr val="bg2">
                  <a:lumMod val="75000"/>
                </a:schemeClr>
              </a:solidFill>
              <a:latin typeface="Calibri" pitchFamily="34" charset="0"/>
            </a:endParaRPr>
          </a:p>
        </p:txBody>
      </p:sp>
      <p:sp>
        <p:nvSpPr>
          <p:cNvPr id="11268" name="Rectangle 7"/>
          <p:cNvSpPr>
            <a:spLocks noChangeArrowheads="1"/>
          </p:cNvSpPr>
          <p:nvPr/>
        </p:nvSpPr>
        <p:spPr bwMode="auto">
          <a:xfrm>
            <a:off x="1319560" y="3075806"/>
            <a:ext cx="6132760"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p>
            <a:pPr eaLnBrk="0" hangingPunct="0">
              <a:lnSpc>
                <a:spcPct val="200000"/>
              </a:lnSpc>
            </a:pPr>
            <a:r>
              <a:rPr lang="es-MX" sz="1050" dirty="0">
                <a:solidFill>
                  <a:schemeClr val="bg2">
                    <a:lumMod val="75000"/>
                  </a:schemeClr>
                </a:solidFill>
                <a:latin typeface="Calibri" pitchFamily="34" charset="0"/>
                <a:cs typeface="Courier New" pitchFamily="49" charset="0"/>
              </a:rPr>
              <a:t>Fue Raúl </a:t>
            </a:r>
            <a:r>
              <a:rPr lang="es-MX" sz="1050" dirty="0" err="1">
                <a:solidFill>
                  <a:schemeClr val="bg2">
                    <a:lumMod val="75000"/>
                  </a:schemeClr>
                </a:solidFill>
                <a:latin typeface="Calibri" pitchFamily="34" charset="0"/>
                <a:cs typeface="Courier New" pitchFamily="49" charset="0"/>
              </a:rPr>
              <a:t>Prebisch</a:t>
            </a:r>
            <a:r>
              <a:rPr lang="es-MX" sz="1050" dirty="0">
                <a:solidFill>
                  <a:schemeClr val="bg2">
                    <a:lumMod val="75000"/>
                  </a:schemeClr>
                </a:solidFill>
                <a:latin typeface="Calibri" pitchFamily="34" charset="0"/>
                <a:cs typeface="Courier New" pitchFamily="49" charset="0"/>
              </a:rPr>
              <a:t> quien </a:t>
            </a:r>
            <a:r>
              <a:rPr lang="es-MX" sz="1050" dirty="0" smtClean="0">
                <a:solidFill>
                  <a:schemeClr val="bg2">
                    <a:lumMod val="75000"/>
                  </a:schemeClr>
                </a:solidFill>
                <a:latin typeface="Calibri" pitchFamily="34" charset="0"/>
                <a:cs typeface="Courier New" pitchFamily="49" charset="0"/>
              </a:rPr>
              <a:t>en </a:t>
            </a:r>
            <a:r>
              <a:rPr lang="es-MX" sz="1050" dirty="0">
                <a:solidFill>
                  <a:schemeClr val="bg2">
                    <a:lumMod val="75000"/>
                  </a:schemeClr>
                </a:solidFill>
                <a:latin typeface="Calibri" pitchFamily="34" charset="0"/>
                <a:cs typeface="Courier New" pitchFamily="49" charset="0"/>
              </a:rPr>
              <a:t>la primer Conferencia de las Naciones Unidas sobre Comercio y Desarrollo (UNCTAD)</a:t>
            </a:r>
            <a:r>
              <a:rPr lang="es-ES_tradnl" sz="1050" dirty="0">
                <a:solidFill>
                  <a:schemeClr val="bg2">
                    <a:lumMod val="75000"/>
                  </a:schemeClr>
                </a:solidFill>
                <a:latin typeface="Calibri" pitchFamily="34" charset="0"/>
              </a:rPr>
              <a:t> </a:t>
            </a:r>
            <a:r>
              <a:rPr lang="es-ES_tradnl" sz="1050" dirty="0" smtClean="0">
                <a:solidFill>
                  <a:schemeClr val="bg2">
                    <a:lumMod val="75000"/>
                  </a:schemeClr>
                </a:solidFill>
                <a:latin typeface="Calibri" pitchFamily="34" charset="0"/>
              </a:rPr>
              <a:t>de 1968 </a:t>
            </a:r>
            <a:r>
              <a:rPr lang="es-MX" sz="1050" dirty="0">
                <a:solidFill>
                  <a:schemeClr val="bg2">
                    <a:lumMod val="75000"/>
                  </a:schemeClr>
                </a:solidFill>
                <a:latin typeface="Calibri" pitchFamily="34" charset="0"/>
                <a:cs typeface="Courier New" pitchFamily="49" charset="0"/>
              </a:rPr>
              <a:t>propuso estudiar los problemas económicos de los países en vías de desarrollo, introduciendo la base de lo que después se conociera como el </a:t>
            </a:r>
            <a:r>
              <a:rPr lang="es-MX" sz="1050" b="1" dirty="0">
                <a:solidFill>
                  <a:schemeClr val="bg2">
                    <a:lumMod val="75000"/>
                  </a:schemeClr>
                </a:solidFill>
                <a:latin typeface="Calibri" pitchFamily="34" charset="0"/>
                <a:cs typeface="Courier New" pitchFamily="49" charset="0"/>
              </a:rPr>
              <a:t>Sistema Generalizado de </a:t>
            </a:r>
            <a:r>
              <a:rPr lang="es-MX" sz="1050" b="1" dirty="0" smtClean="0">
                <a:solidFill>
                  <a:schemeClr val="bg2">
                    <a:lumMod val="75000"/>
                  </a:schemeClr>
                </a:solidFill>
                <a:latin typeface="Calibri" pitchFamily="34" charset="0"/>
                <a:cs typeface="Courier New" pitchFamily="49" charset="0"/>
              </a:rPr>
              <a:t>Preferencias</a:t>
            </a:r>
            <a:r>
              <a:rPr lang="es-MX" sz="1050" dirty="0" smtClean="0">
                <a:solidFill>
                  <a:schemeClr val="bg2">
                    <a:lumMod val="75000"/>
                  </a:schemeClr>
                </a:solidFill>
                <a:latin typeface="Calibri" pitchFamily="34" charset="0"/>
                <a:cs typeface="Courier New" pitchFamily="49" charset="0"/>
              </a:rPr>
              <a:t> o </a:t>
            </a:r>
            <a:r>
              <a:rPr lang="es-MX" sz="1050" b="1" dirty="0" smtClean="0">
                <a:solidFill>
                  <a:schemeClr val="bg2">
                    <a:lumMod val="75000"/>
                  </a:schemeClr>
                </a:solidFill>
                <a:latin typeface="Calibri" pitchFamily="34" charset="0"/>
                <a:cs typeface="Courier New" pitchFamily="49" charset="0"/>
              </a:rPr>
              <a:t>SGP</a:t>
            </a:r>
            <a:r>
              <a:rPr lang="es-MX" sz="1050" dirty="0" smtClean="0">
                <a:solidFill>
                  <a:schemeClr val="bg2">
                    <a:lumMod val="75000"/>
                  </a:schemeClr>
                </a:solidFill>
                <a:latin typeface="Calibri" pitchFamily="34" charset="0"/>
                <a:cs typeface="Courier New" pitchFamily="49" charset="0"/>
              </a:rPr>
              <a:t>.</a:t>
            </a:r>
            <a:endParaRPr lang="es-ES" sz="1050" dirty="0">
              <a:solidFill>
                <a:schemeClr val="bg2">
                  <a:lumMod val="75000"/>
                </a:schemeClr>
              </a:solidFill>
              <a:latin typeface="Calibri" pitchFamily="34" charset="0"/>
              <a:cs typeface="Courier New" pitchFamily="49" charset="0"/>
            </a:endParaRPr>
          </a:p>
        </p:txBody>
      </p:sp>
      <p:sp>
        <p:nvSpPr>
          <p:cNvPr id="11269" name="Text Box 9"/>
          <p:cNvSpPr txBox="1">
            <a:spLocks noChangeArrowheads="1"/>
          </p:cNvSpPr>
          <p:nvPr/>
        </p:nvSpPr>
        <p:spPr bwMode="auto">
          <a:xfrm>
            <a:off x="250825" y="415925"/>
            <a:ext cx="129041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s-ES" sz="1400" b="1">
                <a:solidFill>
                  <a:schemeClr val="bg2">
                    <a:lumMod val="75000"/>
                  </a:schemeClr>
                </a:solidFill>
                <a:latin typeface="Calibri" pitchFamily="34" charset="0"/>
              </a:rPr>
              <a:t>Origen del SGP</a:t>
            </a:r>
          </a:p>
        </p:txBody>
      </p:sp>
      <p:grpSp>
        <p:nvGrpSpPr>
          <p:cNvPr id="11271" name="10 Grupo"/>
          <p:cNvGrpSpPr>
            <a:grpSpLocks/>
          </p:cNvGrpSpPr>
          <p:nvPr/>
        </p:nvGrpSpPr>
        <p:grpSpPr bwMode="auto">
          <a:xfrm>
            <a:off x="0" y="-20638"/>
            <a:ext cx="9144000" cy="215901"/>
            <a:chOff x="0" y="-20638"/>
            <a:chExt cx="9144000" cy="215842"/>
          </a:xfrm>
        </p:grpSpPr>
        <p:sp>
          <p:nvSpPr>
            <p:cNvPr id="13" name="Text Box 14"/>
            <p:cNvSpPr txBox="1">
              <a:spLocks noChangeArrowheads="1"/>
            </p:cNvSpPr>
            <p:nvPr/>
          </p:nvSpPr>
          <p:spPr bwMode="auto">
            <a:xfrm>
              <a:off x="0" y="-20638"/>
              <a:ext cx="9144000" cy="215842"/>
            </a:xfrm>
            <a:prstGeom prst="rect">
              <a:avLst/>
            </a:prstGeom>
            <a:gradFill rotWithShape="0">
              <a:gsLst>
                <a:gs pos="83000">
                  <a:srgbClr val="B31007"/>
                </a:gs>
                <a:gs pos="0">
                  <a:schemeClr val="tx1"/>
                </a:gs>
              </a:gsLst>
              <a:lin ang="0" scaled="1"/>
            </a:gradFill>
            <a:ln w="9525">
              <a:noFill/>
              <a:miter lim="800000"/>
              <a:headEnd/>
              <a:tailEnd/>
            </a:ln>
            <a:effectLst/>
          </p:spPr>
          <p:txBody>
            <a:bodyPr>
              <a:spAutoFit/>
            </a:bodyPr>
            <a:lstStyle>
              <a:defPPr>
                <a:defRPr lang="es-ES_tradnl"/>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lgn="r">
                <a:defRPr/>
              </a:pPr>
              <a:r>
                <a:rPr lang="es-ES_tradnl" sz="800" dirty="0">
                  <a:latin typeface="Calibri" pitchFamily="34" charset="0"/>
                </a:rPr>
                <a:t>Introducción al Comercio Internacional</a:t>
              </a:r>
            </a:p>
          </p:txBody>
        </p:sp>
        <p:pic>
          <p:nvPicPr>
            <p:cNvPr id="11273" name="Picture 2" descr="L:\Documentos\Banco de imágenes\Logos\UNQ transparente.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105" y="281"/>
              <a:ext cx="518705" cy="194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274" name="Picture 10" descr="L:\Documentos\Banco de imágenes\ICI_images\logos\unctad-logo.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8905" t="33469" r="17492" b="33265"/>
          <a:stretch/>
        </p:blipFill>
        <p:spPr bwMode="auto">
          <a:xfrm>
            <a:off x="3203848" y="1435249"/>
            <a:ext cx="2942968" cy="8081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968235"/>
            <a:ext cx="9144000" cy="1459499"/>
          </a:xfrm>
          <a:prstGeom prst="rect">
            <a:avLst/>
          </a:prstGeom>
          <a:solidFill>
            <a:schemeClr val="accent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9218" name="Rectangle 5"/>
          <p:cNvSpPr>
            <a:spLocks noChangeArrowheads="1"/>
          </p:cNvSpPr>
          <p:nvPr/>
        </p:nvSpPr>
        <p:spPr bwMode="auto">
          <a:xfrm>
            <a:off x="254000" y="433388"/>
            <a:ext cx="386387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p>
            <a:r>
              <a:rPr lang="es-ES_tradnl" sz="1400" b="1">
                <a:latin typeface="Calibri" pitchFamily="34" charset="0"/>
              </a:rPr>
              <a:t>¿Qué es el Sistema Generalizado de Preferencias?</a:t>
            </a:r>
            <a:endParaRPr lang="es-ES" sz="1400" b="1">
              <a:latin typeface="Calibri" pitchFamily="34" charset="0"/>
            </a:endParaRPr>
          </a:p>
        </p:txBody>
      </p:sp>
      <p:sp>
        <p:nvSpPr>
          <p:cNvPr id="9219" name="Rectangle 6"/>
          <p:cNvSpPr>
            <a:spLocks noChangeArrowheads="1"/>
          </p:cNvSpPr>
          <p:nvPr/>
        </p:nvSpPr>
        <p:spPr bwMode="auto">
          <a:xfrm>
            <a:off x="1691680" y="968235"/>
            <a:ext cx="5328592"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200000"/>
              </a:lnSpc>
            </a:pPr>
            <a:r>
              <a:rPr lang="es-ES_tradnl" sz="1000" dirty="0">
                <a:latin typeface="Calibri" pitchFamily="34" charset="0"/>
              </a:rPr>
              <a:t>Es un sistema integrado por un conjunto de normas puestas en vigencia por las naciones desarrolladas e industrializadas, en virtud del cual conceden </a:t>
            </a:r>
            <a:r>
              <a:rPr lang="es-ES_tradnl" sz="1100" dirty="0">
                <a:latin typeface="Calibri" pitchFamily="34" charset="0"/>
              </a:rPr>
              <a:t>un </a:t>
            </a:r>
            <a:r>
              <a:rPr lang="es-ES_tradnl" sz="1100" b="1" i="1" dirty="0">
                <a:latin typeface="Calibri" pitchFamily="34" charset="0"/>
              </a:rPr>
              <a:t>tratamiento arancelario especial y preferencial</a:t>
            </a:r>
            <a:r>
              <a:rPr lang="es-ES_tradnl" sz="1000" dirty="0">
                <a:latin typeface="Calibri" pitchFamily="34" charset="0"/>
              </a:rPr>
              <a:t> para las  importaciones procedentes de países en desarrollo, principalmente para sus manufacturas y productos </a:t>
            </a:r>
            <a:r>
              <a:rPr lang="es-ES_tradnl" sz="1000" dirty="0" err="1">
                <a:latin typeface="Calibri" pitchFamily="34" charset="0"/>
              </a:rPr>
              <a:t>semi</a:t>
            </a:r>
            <a:r>
              <a:rPr lang="es-ES_tradnl" sz="1000" dirty="0">
                <a:latin typeface="Calibri" pitchFamily="34" charset="0"/>
              </a:rPr>
              <a:t>-elaborados.</a:t>
            </a:r>
          </a:p>
        </p:txBody>
      </p:sp>
      <p:grpSp>
        <p:nvGrpSpPr>
          <p:cNvPr id="9220" name="6 Grupo"/>
          <p:cNvGrpSpPr>
            <a:grpSpLocks/>
          </p:cNvGrpSpPr>
          <p:nvPr/>
        </p:nvGrpSpPr>
        <p:grpSpPr bwMode="auto">
          <a:xfrm>
            <a:off x="0" y="-20638"/>
            <a:ext cx="9144000" cy="215901"/>
            <a:chOff x="0" y="-20638"/>
            <a:chExt cx="9144000" cy="215842"/>
          </a:xfrm>
        </p:grpSpPr>
        <p:sp>
          <p:nvSpPr>
            <p:cNvPr id="8" name="Text Box 14"/>
            <p:cNvSpPr txBox="1">
              <a:spLocks noChangeArrowheads="1"/>
            </p:cNvSpPr>
            <p:nvPr/>
          </p:nvSpPr>
          <p:spPr bwMode="auto">
            <a:xfrm>
              <a:off x="0" y="-20638"/>
              <a:ext cx="9144000" cy="215842"/>
            </a:xfrm>
            <a:prstGeom prst="rect">
              <a:avLst/>
            </a:prstGeom>
            <a:gradFill rotWithShape="0">
              <a:gsLst>
                <a:gs pos="83000">
                  <a:srgbClr val="B31007"/>
                </a:gs>
                <a:gs pos="0">
                  <a:schemeClr val="tx1"/>
                </a:gs>
              </a:gsLst>
              <a:lin ang="0" scaled="1"/>
            </a:gradFill>
            <a:ln w="9525">
              <a:noFill/>
              <a:miter lim="800000"/>
              <a:headEnd/>
              <a:tailEnd/>
            </a:ln>
            <a:effectLst/>
          </p:spPr>
          <p:txBody>
            <a:bodyPr>
              <a:spAutoFit/>
            </a:bodyPr>
            <a:lstStyle>
              <a:defPPr>
                <a:defRPr lang="es-ES_tradnl"/>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lgn="r">
                <a:defRPr/>
              </a:pPr>
              <a:r>
                <a:rPr lang="es-ES_tradnl" sz="800" dirty="0">
                  <a:latin typeface="Calibri" pitchFamily="34" charset="0"/>
                </a:rPr>
                <a:t>Introducción al Comercio Internacional</a:t>
              </a:r>
            </a:p>
          </p:txBody>
        </p:sp>
        <p:pic>
          <p:nvPicPr>
            <p:cNvPr id="9222" name="Picture 2" descr="L:\Documentos\Banco de imágenes\Logos\UNQ transparente.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105" y="281"/>
              <a:ext cx="518705" cy="194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Text Box 7"/>
          <p:cNvSpPr txBox="1">
            <a:spLocks noChangeArrowheads="1"/>
          </p:cNvSpPr>
          <p:nvPr/>
        </p:nvSpPr>
        <p:spPr bwMode="auto">
          <a:xfrm>
            <a:off x="241300" y="2737669"/>
            <a:ext cx="129041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s-ES" sz="1400" b="1" dirty="0">
                <a:latin typeface="Calibri" pitchFamily="34" charset="0"/>
              </a:rPr>
              <a:t>Origen del SGP</a:t>
            </a:r>
          </a:p>
        </p:txBody>
      </p:sp>
      <p:sp>
        <p:nvSpPr>
          <p:cNvPr id="9" name="Rectangle 10"/>
          <p:cNvSpPr>
            <a:spLocks noChangeArrowheads="1"/>
          </p:cNvSpPr>
          <p:nvPr/>
        </p:nvSpPr>
        <p:spPr bwMode="auto">
          <a:xfrm>
            <a:off x="584847" y="3181921"/>
            <a:ext cx="7155505"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p>
            <a:pPr eaLnBrk="0" hangingPunct="0"/>
            <a:r>
              <a:rPr lang="es-MX" sz="1100" dirty="0">
                <a:latin typeface="Calibri" pitchFamily="34" charset="0"/>
                <a:cs typeface="Courier New" pitchFamily="49" charset="0"/>
              </a:rPr>
              <a:t>Su origen histórico puede remontarse a principios de los '60 cuando los países en vías de desarrollo reclamaron insistentemente en los organismos internacionales a fin de obtener un nuevo esquema de comercio internacional con las naciones desarrolladas</a:t>
            </a:r>
            <a:r>
              <a:rPr lang="es-ES" sz="1100" dirty="0">
                <a:latin typeface="Calibri" pitchFamily="34" charset="0"/>
                <a:cs typeface="Courier New" pitchFamily="49" charset="0"/>
              </a:rPr>
              <a:t> que favoreciera el crecimiento de los países menos desarrollados</a:t>
            </a:r>
          </a:p>
        </p:txBody>
      </p:sp>
      <p:sp>
        <p:nvSpPr>
          <p:cNvPr id="11" name="Rectangle 6"/>
          <p:cNvSpPr>
            <a:spLocks noChangeArrowheads="1"/>
          </p:cNvSpPr>
          <p:nvPr/>
        </p:nvSpPr>
        <p:spPr bwMode="auto">
          <a:xfrm>
            <a:off x="627004" y="3917271"/>
            <a:ext cx="6624736"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p>
            <a:pPr eaLnBrk="0" hangingPunct="0"/>
            <a:r>
              <a:rPr lang="es-MX" sz="1050" dirty="0">
                <a:latin typeface="Calibri" pitchFamily="34" charset="0"/>
                <a:cs typeface="Courier New" pitchFamily="49" charset="0"/>
              </a:rPr>
              <a:t>El nuevo sistema de comercio internacional debía sustentarse en un esquema de aranceles aduaneros preferenciales que los países desarrollados industrialmente debían implementar en beneficio de los productos originarios de los países no desarrollados.</a:t>
            </a:r>
            <a:r>
              <a:rPr lang="es-ES_tradnl" sz="1050" dirty="0">
                <a:latin typeface="Calibri" pitchFamily="34" charset="0"/>
              </a:rPr>
              <a:t> </a:t>
            </a:r>
            <a:r>
              <a:rPr lang="es-ES_tradnl" sz="1050" dirty="0" smtClean="0">
                <a:latin typeface="Calibri" pitchFamily="34" charset="0"/>
              </a:rPr>
              <a:t>En 1971, bajo auspicios de la UNCTAD se dio inicio al SGP.</a:t>
            </a:r>
            <a:endParaRPr lang="es-ES_tradnl" sz="1050" dirty="0">
              <a:latin typeface="Calibri" pitchFamily="34" charset="0"/>
            </a:endParaRP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5"/>
          <p:cNvSpPr txBox="1">
            <a:spLocks noChangeArrowheads="1"/>
          </p:cNvSpPr>
          <p:nvPr/>
        </p:nvSpPr>
        <p:spPr bwMode="auto">
          <a:xfrm>
            <a:off x="250825" y="396875"/>
            <a:ext cx="28812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s-ES" sz="1400" b="1" dirty="0" smtClean="0">
                <a:latin typeface="Calibri" pitchFamily="34" charset="0"/>
              </a:rPr>
              <a:t>Países que otorgan preferencias SGP</a:t>
            </a:r>
            <a:endParaRPr lang="es-ES" sz="1400" b="1" dirty="0">
              <a:latin typeface="Calibri" pitchFamily="34" charset="0"/>
            </a:endParaRPr>
          </a:p>
        </p:txBody>
      </p:sp>
      <p:grpSp>
        <p:nvGrpSpPr>
          <p:cNvPr id="12292" name="6 Grupo"/>
          <p:cNvGrpSpPr>
            <a:grpSpLocks/>
          </p:cNvGrpSpPr>
          <p:nvPr/>
        </p:nvGrpSpPr>
        <p:grpSpPr bwMode="auto">
          <a:xfrm>
            <a:off x="0" y="-20638"/>
            <a:ext cx="9144000" cy="215901"/>
            <a:chOff x="0" y="-20638"/>
            <a:chExt cx="9144000" cy="215842"/>
          </a:xfrm>
        </p:grpSpPr>
        <p:sp>
          <p:nvSpPr>
            <p:cNvPr id="8" name="Text Box 14"/>
            <p:cNvSpPr txBox="1">
              <a:spLocks noChangeArrowheads="1"/>
            </p:cNvSpPr>
            <p:nvPr/>
          </p:nvSpPr>
          <p:spPr bwMode="auto">
            <a:xfrm>
              <a:off x="0" y="-20638"/>
              <a:ext cx="9144000" cy="215842"/>
            </a:xfrm>
            <a:prstGeom prst="rect">
              <a:avLst/>
            </a:prstGeom>
            <a:gradFill rotWithShape="0">
              <a:gsLst>
                <a:gs pos="83000">
                  <a:srgbClr val="B31007"/>
                </a:gs>
                <a:gs pos="0">
                  <a:schemeClr val="tx1"/>
                </a:gs>
              </a:gsLst>
              <a:lin ang="0" scaled="1"/>
            </a:gradFill>
            <a:ln w="9525">
              <a:noFill/>
              <a:miter lim="800000"/>
              <a:headEnd/>
              <a:tailEnd/>
            </a:ln>
            <a:effectLst/>
          </p:spPr>
          <p:txBody>
            <a:bodyPr>
              <a:spAutoFit/>
            </a:bodyPr>
            <a:lstStyle>
              <a:defPPr>
                <a:defRPr lang="es-ES_tradnl"/>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lgn="r">
                <a:defRPr/>
              </a:pPr>
              <a:r>
                <a:rPr lang="es-ES_tradnl" sz="800" dirty="0">
                  <a:latin typeface="Calibri" pitchFamily="34" charset="0"/>
                </a:rPr>
                <a:t>Introducción al Comercio Internacional</a:t>
              </a:r>
            </a:p>
          </p:txBody>
        </p:sp>
        <p:pic>
          <p:nvPicPr>
            <p:cNvPr id="12294" name="Picture 2" descr="L:\Documentos\Banco de imágenes\Logos\UNQ transparente.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105" y="281"/>
              <a:ext cx="518705" cy="194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Text Box 5"/>
          <p:cNvSpPr txBox="1">
            <a:spLocks noChangeArrowheads="1"/>
          </p:cNvSpPr>
          <p:nvPr/>
        </p:nvSpPr>
        <p:spPr bwMode="auto">
          <a:xfrm>
            <a:off x="250825" y="2449637"/>
            <a:ext cx="438081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s-ES_tradnl" sz="1400" b="1" dirty="0" smtClean="0">
                <a:latin typeface="Calibri" pitchFamily="34" charset="0"/>
              </a:rPr>
              <a:t>Las variables </a:t>
            </a:r>
            <a:r>
              <a:rPr lang="es-ES_tradnl" sz="1400" b="1" dirty="0">
                <a:latin typeface="Calibri" pitchFamily="34" charset="0"/>
              </a:rPr>
              <a:t>sobre las que recae el SGP giran en torno a:</a:t>
            </a:r>
          </a:p>
        </p:txBody>
      </p:sp>
      <p:sp>
        <p:nvSpPr>
          <p:cNvPr id="9" name="Rectangle 6"/>
          <p:cNvSpPr>
            <a:spLocks noChangeArrowheads="1"/>
          </p:cNvSpPr>
          <p:nvPr/>
        </p:nvSpPr>
        <p:spPr bwMode="auto">
          <a:xfrm>
            <a:off x="250825" y="2905656"/>
            <a:ext cx="6697663" cy="1546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81000" indent="-381000" eaLnBrk="0" hangingPunct="0">
              <a:buFontTx/>
              <a:buChar char="•"/>
            </a:pPr>
            <a:r>
              <a:rPr lang="es-ES_tradnl" sz="1050" dirty="0">
                <a:latin typeface="Calibri" pitchFamily="34" charset="0"/>
              </a:rPr>
              <a:t>Productos a los que se aplica</a:t>
            </a:r>
          </a:p>
          <a:p>
            <a:pPr marL="381000" indent="-381000" eaLnBrk="0" hangingPunct="0">
              <a:buFontTx/>
              <a:buChar char="•"/>
            </a:pPr>
            <a:endParaRPr lang="es-ES_tradnl" sz="1050" dirty="0">
              <a:latin typeface="Calibri" pitchFamily="34" charset="0"/>
            </a:endParaRPr>
          </a:p>
          <a:p>
            <a:pPr marL="381000" indent="-381000" eaLnBrk="0" hangingPunct="0">
              <a:buFontTx/>
              <a:buChar char="•"/>
            </a:pPr>
            <a:r>
              <a:rPr lang="es-ES_tradnl" sz="1050" dirty="0">
                <a:latin typeface="Calibri" pitchFamily="34" charset="0"/>
              </a:rPr>
              <a:t>Tipos de aranceles preferenciales</a:t>
            </a:r>
          </a:p>
          <a:p>
            <a:pPr marL="381000" indent="-381000" eaLnBrk="0" hangingPunct="0">
              <a:buFontTx/>
              <a:buChar char="•"/>
            </a:pPr>
            <a:endParaRPr lang="es-ES_tradnl" sz="1050" dirty="0">
              <a:latin typeface="Calibri" pitchFamily="34" charset="0"/>
            </a:endParaRPr>
          </a:p>
          <a:p>
            <a:pPr marL="381000" indent="-381000" eaLnBrk="0" hangingPunct="0">
              <a:buFontTx/>
              <a:buChar char="•"/>
            </a:pPr>
            <a:r>
              <a:rPr lang="es-ES_tradnl" sz="1050" dirty="0">
                <a:latin typeface="Calibri" pitchFamily="34" charset="0"/>
              </a:rPr>
              <a:t>Países beneficiarios</a:t>
            </a:r>
          </a:p>
          <a:p>
            <a:pPr marL="381000" indent="-381000" eaLnBrk="0" hangingPunct="0">
              <a:buFontTx/>
              <a:buChar char="•"/>
            </a:pPr>
            <a:endParaRPr lang="es-ES_tradnl" sz="1050" dirty="0">
              <a:latin typeface="Calibri" pitchFamily="34" charset="0"/>
            </a:endParaRPr>
          </a:p>
          <a:p>
            <a:pPr marL="381000" indent="-381000" eaLnBrk="0" hangingPunct="0">
              <a:buFontTx/>
              <a:buChar char="•"/>
            </a:pPr>
            <a:r>
              <a:rPr lang="es-ES_tradnl" sz="1050" dirty="0">
                <a:latin typeface="Calibri" pitchFamily="34" charset="0"/>
              </a:rPr>
              <a:t>Medidas de salvaguarda</a:t>
            </a:r>
          </a:p>
          <a:p>
            <a:pPr marL="381000" indent="-381000" eaLnBrk="0" hangingPunct="0">
              <a:buFontTx/>
              <a:buChar char="•"/>
            </a:pPr>
            <a:endParaRPr lang="es-ES_tradnl" sz="1050" dirty="0">
              <a:latin typeface="Calibri" pitchFamily="34" charset="0"/>
            </a:endParaRPr>
          </a:p>
          <a:p>
            <a:pPr marL="381000" indent="-381000" eaLnBrk="0" hangingPunct="0">
              <a:buFontTx/>
              <a:buChar char="•"/>
            </a:pPr>
            <a:r>
              <a:rPr lang="es-ES_tradnl" sz="1050" dirty="0">
                <a:latin typeface="Calibri" pitchFamily="34" charset="0"/>
              </a:rPr>
              <a:t>Reglamentación que deben seguir las naciones exportadoras</a:t>
            </a:r>
          </a:p>
        </p:txBody>
      </p:sp>
      <p:sp>
        <p:nvSpPr>
          <p:cNvPr id="10" name="Rectángulo 9"/>
          <p:cNvSpPr/>
          <p:nvPr/>
        </p:nvSpPr>
        <p:spPr>
          <a:xfrm>
            <a:off x="250824" y="1107006"/>
            <a:ext cx="7489527" cy="854080"/>
          </a:xfrm>
          <a:prstGeom prst="rect">
            <a:avLst/>
          </a:prstGeom>
        </p:spPr>
        <p:txBody>
          <a:bodyPr wrap="square">
            <a:spAutoFit/>
          </a:bodyPr>
          <a:lstStyle/>
          <a:p>
            <a:pPr>
              <a:lnSpc>
                <a:spcPct val="150000"/>
              </a:lnSpc>
            </a:pPr>
            <a:r>
              <a:rPr lang="es-AR" sz="1100" dirty="0" smtClean="0">
                <a:latin typeface="Calibri" panose="020F0502020204030204" pitchFamily="34" charset="0"/>
                <a:cs typeface="Calibri" panose="020F0502020204030204" pitchFamily="34" charset="0"/>
              </a:rPr>
              <a:t>Los 15 países que otorgan </a:t>
            </a:r>
            <a:r>
              <a:rPr lang="es-AR" sz="1100" dirty="0">
                <a:latin typeface="Calibri" panose="020F0502020204030204" pitchFamily="34" charset="0"/>
                <a:cs typeface="Calibri" panose="020F0502020204030204" pitchFamily="34" charset="0"/>
              </a:rPr>
              <a:t>preferencias </a:t>
            </a:r>
            <a:r>
              <a:rPr lang="es-AR" sz="1100" dirty="0" smtClean="0">
                <a:latin typeface="Calibri" panose="020F0502020204030204" pitchFamily="34" charset="0"/>
                <a:cs typeface="Calibri" panose="020F0502020204030204" pitchFamily="34" charset="0"/>
              </a:rPr>
              <a:t>SGP son: </a:t>
            </a:r>
          </a:p>
          <a:p>
            <a:pPr>
              <a:lnSpc>
                <a:spcPct val="150000"/>
              </a:lnSpc>
            </a:pPr>
            <a:r>
              <a:rPr lang="es-AR" sz="1100" dirty="0" smtClean="0">
                <a:latin typeface="Calibri" panose="020F0502020204030204" pitchFamily="34" charset="0"/>
                <a:cs typeface="Calibri" panose="020F0502020204030204" pitchFamily="34" charset="0"/>
              </a:rPr>
              <a:t>Armenia</a:t>
            </a:r>
            <a:r>
              <a:rPr lang="es-AR" sz="1100" dirty="0">
                <a:latin typeface="Calibri" panose="020F0502020204030204" pitchFamily="34" charset="0"/>
                <a:cs typeface="Calibri" panose="020F0502020204030204" pitchFamily="34" charset="0"/>
              </a:rPr>
              <a:t>, Australia, Bielorrusia, Canadá, los Estados </a:t>
            </a:r>
            <a:r>
              <a:rPr lang="es-AR" sz="1100" dirty="0" smtClean="0">
                <a:latin typeface="Calibri" panose="020F0502020204030204" pitchFamily="34" charset="0"/>
                <a:cs typeface="Calibri" panose="020F0502020204030204" pitchFamily="34" charset="0"/>
              </a:rPr>
              <a:t>Unidos, Rusia</a:t>
            </a:r>
            <a:r>
              <a:rPr lang="es-AR" sz="1100" dirty="0">
                <a:latin typeface="Calibri" panose="020F0502020204030204" pitchFamily="34" charset="0"/>
                <a:cs typeface="Calibri" panose="020F0502020204030204" pitchFamily="34" charset="0"/>
              </a:rPr>
              <a:t>, Islandia, </a:t>
            </a:r>
            <a:r>
              <a:rPr lang="es-AR" sz="1100" dirty="0" smtClean="0">
                <a:latin typeface="Calibri" panose="020F0502020204030204" pitchFamily="34" charset="0"/>
                <a:cs typeface="Calibri" panose="020F0502020204030204" pitchFamily="34" charset="0"/>
              </a:rPr>
              <a:t> </a:t>
            </a:r>
            <a:r>
              <a:rPr lang="es-AR" sz="1100" dirty="0">
                <a:latin typeface="Calibri" panose="020F0502020204030204" pitchFamily="34" charset="0"/>
                <a:cs typeface="Calibri" panose="020F0502020204030204" pitchFamily="34" charset="0"/>
              </a:rPr>
              <a:t>Japón, Kazajstán, Noruega, Nueva Zelanda, </a:t>
            </a:r>
            <a:r>
              <a:rPr lang="es-AR" sz="1100" dirty="0" smtClean="0">
                <a:latin typeface="Calibri" panose="020F0502020204030204" pitchFamily="34" charset="0"/>
                <a:cs typeface="Calibri" panose="020F0502020204030204" pitchFamily="34" charset="0"/>
              </a:rPr>
              <a:t>Unión </a:t>
            </a:r>
            <a:r>
              <a:rPr lang="es-AR" sz="1100" dirty="0">
                <a:latin typeface="Calibri" panose="020F0502020204030204" pitchFamily="34" charset="0"/>
                <a:cs typeface="Calibri" panose="020F0502020204030204" pitchFamily="34" charset="0"/>
              </a:rPr>
              <a:t>Europea, Suiza, Turquía </a:t>
            </a:r>
            <a:r>
              <a:rPr lang="es-AR" sz="1100" dirty="0" smtClean="0">
                <a:latin typeface="Calibri" panose="020F0502020204030204" pitchFamily="34" charset="0"/>
                <a:cs typeface="Calibri" panose="020F0502020204030204" pitchFamily="34" charset="0"/>
              </a:rPr>
              <a:t>y </a:t>
            </a:r>
            <a:r>
              <a:rPr lang="es-AR" sz="1100" dirty="0">
                <a:latin typeface="Calibri" panose="020F0502020204030204" pitchFamily="34" charset="0"/>
                <a:cs typeface="Calibri" panose="020F0502020204030204" pitchFamily="34" charset="0"/>
              </a:rPr>
              <a:t>Reino Unido.</a:t>
            </a: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85000"/>
            <a:lumOff val="15000"/>
          </a:schemeClr>
        </a:solidFill>
        <a:effectLst/>
      </p:bgPr>
    </p:bg>
    <p:spTree>
      <p:nvGrpSpPr>
        <p:cNvPr id="1" name=""/>
        <p:cNvGrpSpPr/>
        <p:nvPr/>
      </p:nvGrpSpPr>
      <p:grpSpPr>
        <a:xfrm>
          <a:off x="0" y="0"/>
          <a:ext cx="0" cy="0"/>
          <a:chOff x="0" y="0"/>
          <a:chExt cx="0" cy="0"/>
        </a:xfrm>
      </p:grpSpPr>
      <p:sp>
        <p:nvSpPr>
          <p:cNvPr id="15362" name="Text Box 5"/>
          <p:cNvSpPr txBox="1">
            <a:spLocks noChangeArrowheads="1"/>
          </p:cNvSpPr>
          <p:nvPr/>
        </p:nvSpPr>
        <p:spPr bwMode="auto">
          <a:xfrm>
            <a:off x="250825" y="433388"/>
            <a:ext cx="15215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s-ES_tradnl" sz="1400" b="1">
                <a:latin typeface="Calibri" pitchFamily="34" charset="0"/>
              </a:rPr>
              <a:t>Principios del SGP</a:t>
            </a:r>
          </a:p>
        </p:txBody>
      </p:sp>
      <p:grpSp>
        <p:nvGrpSpPr>
          <p:cNvPr id="15364" name="6 Grupo"/>
          <p:cNvGrpSpPr>
            <a:grpSpLocks/>
          </p:cNvGrpSpPr>
          <p:nvPr/>
        </p:nvGrpSpPr>
        <p:grpSpPr bwMode="auto">
          <a:xfrm>
            <a:off x="0" y="-20638"/>
            <a:ext cx="9144000" cy="215901"/>
            <a:chOff x="0" y="-20638"/>
            <a:chExt cx="9144000" cy="215842"/>
          </a:xfrm>
        </p:grpSpPr>
        <p:sp>
          <p:nvSpPr>
            <p:cNvPr id="8" name="Text Box 14"/>
            <p:cNvSpPr txBox="1">
              <a:spLocks noChangeArrowheads="1"/>
            </p:cNvSpPr>
            <p:nvPr/>
          </p:nvSpPr>
          <p:spPr bwMode="auto">
            <a:xfrm>
              <a:off x="0" y="-20638"/>
              <a:ext cx="9144000" cy="215842"/>
            </a:xfrm>
            <a:prstGeom prst="rect">
              <a:avLst/>
            </a:prstGeom>
            <a:gradFill rotWithShape="0">
              <a:gsLst>
                <a:gs pos="83000">
                  <a:srgbClr val="B31007"/>
                </a:gs>
                <a:gs pos="0">
                  <a:schemeClr val="tx1"/>
                </a:gs>
              </a:gsLst>
              <a:lin ang="0" scaled="1"/>
            </a:gradFill>
            <a:ln w="9525">
              <a:noFill/>
              <a:miter lim="800000"/>
              <a:headEnd/>
              <a:tailEnd/>
            </a:ln>
            <a:effectLst/>
          </p:spPr>
          <p:txBody>
            <a:bodyPr>
              <a:spAutoFit/>
            </a:bodyPr>
            <a:lstStyle>
              <a:defPPr>
                <a:defRPr lang="es-ES_tradnl"/>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lgn="r">
                <a:defRPr/>
              </a:pPr>
              <a:r>
                <a:rPr lang="es-ES_tradnl" sz="800" dirty="0">
                  <a:latin typeface="Calibri" pitchFamily="34" charset="0"/>
                </a:rPr>
                <a:t>Introducción al Comercio Internacional</a:t>
              </a:r>
            </a:p>
          </p:txBody>
        </p:sp>
        <p:pic>
          <p:nvPicPr>
            <p:cNvPr id="15366" name="Picture 2" descr="L:\Documentos\Banco de imágenes\Logos\UNQ transparente.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105" y="281"/>
              <a:ext cx="518705" cy="194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2" name="1 Diagrama"/>
          <p:cNvGraphicFramePr/>
          <p:nvPr>
            <p:extLst>
              <p:ext uri="{D42A27DB-BD31-4B8C-83A1-F6EECF244321}">
                <p14:modId xmlns:p14="http://schemas.microsoft.com/office/powerpoint/2010/main" val="1153749467"/>
              </p:ext>
            </p:extLst>
          </p:nvPr>
        </p:nvGraphicFramePr>
        <p:xfrm>
          <a:off x="899592" y="734083"/>
          <a:ext cx="3744416"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6"/>
          <p:cNvSpPr>
            <a:spLocks noChangeArrowheads="1"/>
          </p:cNvSpPr>
          <p:nvPr/>
        </p:nvSpPr>
        <p:spPr bwMode="auto">
          <a:xfrm>
            <a:off x="249062" y="1059582"/>
            <a:ext cx="8139362" cy="837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p>
            <a:pPr eaLnBrk="0" hangingPunct="0">
              <a:lnSpc>
                <a:spcPct val="220000"/>
              </a:lnSpc>
            </a:pPr>
            <a:r>
              <a:rPr lang="es-ES_tradnl" sz="1100" dirty="0">
                <a:latin typeface="Calibri" pitchFamily="34" charset="0"/>
                <a:cs typeface="Courier New" pitchFamily="49" charset="0"/>
              </a:rPr>
              <a:t>Los productos que están beneficiados por el SGP son los que están incluidos en las listas positivas (productos con derecho a preferencias) confeccionadas por los países otorgantes de preferencias, debiendo cumplirse con ciertos criterios de origen fijados por los mismos</a:t>
            </a:r>
            <a:r>
              <a:rPr lang="es-ES_tradnl" sz="1100" dirty="0">
                <a:latin typeface="Calibri" pitchFamily="34" charset="0"/>
              </a:rPr>
              <a:t>.</a:t>
            </a:r>
          </a:p>
        </p:txBody>
      </p:sp>
      <p:grpSp>
        <p:nvGrpSpPr>
          <p:cNvPr id="16389" name="7 Grupo"/>
          <p:cNvGrpSpPr>
            <a:grpSpLocks/>
          </p:cNvGrpSpPr>
          <p:nvPr/>
        </p:nvGrpSpPr>
        <p:grpSpPr bwMode="auto">
          <a:xfrm>
            <a:off x="0" y="-20638"/>
            <a:ext cx="9144000" cy="215901"/>
            <a:chOff x="0" y="-20638"/>
            <a:chExt cx="9144000" cy="215842"/>
          </a:xfrm>
        </p:grpSpPr>
        <p:sp>
          <p:nvSpPr>
            <p:cNvPr id="10" name="Text Box 14"/>
            <p:cNvSpPr txBox="1">
              <a:spLocks noChangeArrowheads="1"/>
            </p:cNvSpPr>
            <p:nvPr/>
          </p:nvSpPr>
          <p:spPr bwMode="auto">
            <a:xfrm>
              <a:off x="0" y="-20638"/>
              <a:ext cx="9144000" cy="215842"/>
            </a:xfrm>
            <a:prstGeom prst="rect">
              <a:avLst/>
            </a:prstGeom>
            <a:gradFill rotWithShape="0">
              <a:gsLst>
                <a:gs pos="83000">
                  <a:srgbClr val="B31007"/>
                </a:gs>
                <a:gs pos="0">
                  <a:schemeClr val="tx1"/>
                </a:gs>
              </a:gsLst>
              <a:lin ang="0" scaled="1"/>
            </a:gradFill>
            <a:ln w="9525">
              <a:noFill/>
              <a:miter lim="800000"/>
              <a:headEnd/>
              <a:tailEnd/>
            </a:ln>
            <a:effectLst/>
          </p:spPr>
          <p:txBody>
            <a:bodyPr>
              <a:spAutoFit/>
            </a:bodyPr>
            <a:lstStyle>
              <a:defPPr>
                <a:defRPr lang="es-ES_tradnl"/>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lgn="r">
                <a:defRPr/>
              </a:pPr>
              <a:r>
                <a:rPr lang="es-ES_tradnl" sz="800" dirty="0">
                  <a:latin typeface="Calibri" pitchFamily="34" charset="0"/>
                </a:rPr>
                <a:t>Introducción al Comercio Internacional</a:t>
              </a:r>
            </a:p>
          </p:txBody>
        </p:sp>
        <p:pic>
          <p:nvPicPr>
            <p:cNvPr id="16391" name="Picture 2" descr="L:\Documentos\Banco de imágenes\Logos\UNQ transparente.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105" y="281"/>
              <a:ext cx="518705" cy="194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Text Box 5"/>
          <p:cNvSpPr txBox="1">
            <a:spLocks noChangeArrowheads="1"/>
          </p:cNvSpPr>
          <p:nvPr/>
        </p:nvSpPr>
        <p:spPr bwMode="auto">
          <a:xfrm>
            <a:off x="249062" y="436132"/>
            <a:ext cx="140115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s-ES_tradnl" sz="1400" b="1" dirty="0">
                <a:latin typeface="Calibri" pitchFamily="34" charset="0"/>
              </a:rPr>
              <a:t>Implementación</a:t>
            </a:r>
          </a:p>
        </p:txBody>
      </p:sp>
      <p:sp>
        <p:nvSpPr>
          <p:cNvPr id="9" name="9 Rectángulo"/>
          <p:cNvSpPr>
            <a:spLocks noChangeArrowheads="1"/>
          </p:cNvSpPr>
          <p:nvPr/>
        </p:nvSpPr>
        <p:spPr bwMode="auto">
          <a:xfrm>
            <a:off x="265734" y="2355726"/>
            <a:ext cx="8353425" cy="141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sz="1100" dirty="0">
                <a:latin typeface="Calibri" pitchFamily="34" charset="0"/>
              </a:rPr>
              <a:t>Los productos incluidos en el SGP se identifican como </a:t>
            </a:r>
            <a:r>
              <a:rPr lang="es-ES" sz="1100" b="1" dirty="0">
                <a:latin typeface="Calibri" pitchFamily="34" charset="0"/>
              </a:rPr>
              <a:t>A</a:t>
            </a:r>
            <a:r>
              <a:rPr lang="es-ES" sz="1100" dirty="0">
                <a:latin typeface="Calibri" pitchFamily="34" charset="0"/>
              </a:rPr>
              <a:t>, </a:t>
            </a:r>
            <a:r>
              <a:rPr lang="es-ES" sz="1100" b="1" dirty="0">
                <a:latin typeface="Calibri" pitchFamily="34" charset="0"/>
              </a:rPr>
              <a:t>A*</a:t>
            </a:r>
            <a:r>
              <a:rPr lang="es-ES" sz="1100" dirty="0">
                <a:latin typeface="Calibri" pitchFamily="34" charset="0"/>
              </a:rPr>
              <a:t> o </a:t>
            </a:r>
            <a:r>
              <a:rPr lang="es-ES" sz="1100" b="1" dirty="0">
                <a:latin typeface="Calibri" pitchFamily="34" charset="0"/>
              </a:rPr>
              <a:t>A+</a:t>
            </a:r>
            <a:r>
              <a:rPr lang="es-ES" sz="1100" dirty="0">
                <a:latin typeface="Calibri" pitchFamily="34" charset="0"/>
              </a:rPr>
              <a:t>:</a:t>
            </a:r>
          </a:p>
          <a:p>
            <a:endParaRPr lang="es-ES" sz="1100" dirty="0">
              <a:latin typeface="Calibri" pitchFamily="34" charset="0"/>
            </a:endParaRPr>
          </a:p>
          <a:p>
            <a:r>
              <a:rPr lang="es-ES" sz="1400" b="1" dirty="0">
                <a:latin typeface="Calibri" pitchFamily="34" charset="0"/>
              </a:rPr>
              <a:t>A</a:t>
            </a:r>
            <a:r>
              <a:rPr lang="es-ES" sz="1100" dirty="0">
                <a:latin typeface="Calibri" pitchFamily="34" charset="0"/>
              </a:rPr>
              <a:t> Productos que son elegibles para todos los países beneficiarios.</a:t>
            </a:r>
            <a:endParaRPr lang="es-ES" sz="1100" b="1" dirty="0">
              <a:latin typeface="Calibri" pitchFamily="34" charset="0"/>
            </a:endParaRPr>
          </a:p>
          <a:p>
            <a:endParaRPr lang="es-ES" sz="1100" b="1" dirty="0">
              <a:latin typeface="Calibri" pitchFamily="34" charset="0"/>
            </a:endParaRPr>
          </a:p>
          <a:p>
            <a:r>
              <a:rPr lang="es-ES" sz="1400" b="1" dirty="0">
                <a:latin typeface="Calibri" pitchFamily="34" charset="0"/>
              </a:rPr>
              <a:t>A*</a:t>
            </a:r>
            <a:r>
              <a:rPr lang="es-ES" sz="1400" dirty="0">
                <a:latin typeface="Calibri" pitchFamily="34" charset="0"/>
              </a:rPr>
              <a:t> </a:t>
            </a:r>
            <a:r>
              <a:rPr lang="es-ES" sz="1100" dirty="0">
                <a:latin typeface="Calibri" pitchFamily="34" charset="0"/>
              </a:rPr>
              <a:t>Existen uno o más países beneficiarios que han sido excluidos del trato preferencial para ese producto en particular.</a:t>
            </a:r>
          </a:p>
          <a:p>
            <a:endParaRPr lang="es-ES" sz="1100" b="1" dirty="0">
              <a:latin typeface="Calibri" pitchFamily="34" charset="0"/>
            </a:endParaRPr>
          </a:p>
          <a:p>
            <a:r>
              <a:rPr lang="es-ES" sz="1400" b="1" dirty="0">
                <a:latin typeface="Calibri" pitchFamily="34" charset="0"/>
              </a:rPr>
              <a:t>A+ </a:t>
            </a:r>
            <a:r>
              <a:rPr lang="es-ES" sz="1100" dirty="0">
                <a:latin typeface="Calibri" pitchFamily="34" charset="0"/>
              </a:rPr>
              <a:t>Se refiere a los productos que son elegibles para recibir tratamiento SGP únicamente cuando provienen de un País Menos Adelantado.</a:t>
            </a: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
          <p:cNvSpPr>
            <a:spLocks noChangeArrowheads="1"/>
          </p:cNvSpPr>
          <p:nvPr/>
        </p:nvSpPr>
        <p:spPr bwMode="auto">
          <a:xfrm>
            <a:off x="250825" y="411163"/>
            <a:ext cx="148335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none">
            <a:spAutoFit/>
          </a:bodyPr>
          <a:lstStyle/>
          <a:p>
            <a:r>
              <a:rPr lang="es-MX" sz="1400" b="1">
                <a:latin typeface="Calibri" pitchFamily="34" charset="0"/>
              </a:rPr>
              <a:t>Beneficio del SGP</a:t>
            </a:r>
            <a:endParaRPr lang="es-ES_tradnl" sz="1400" b="1">
              <a:latin typeface="Calibri" pitchFamily="34" charset="0"/>
            </a:endParaRPr>
          </a:p>
        </p:txBody>
      </p:sp>
      <p:sp>
        <p:nvSpPr>
          <p:cNvPr id="106502" name="Text Box 6"/>
          <p:cNvSpPr txBox="1">
            <a:spLocks noChangeArrowheads="1"/>
          </p:cNvSpPr>
          <p:nvPr/>
        </p:nvSpPr>
        <p:spPr bwMode="auto">
          <a:xfrm>
            <a:off x="1328738" y="1314450"/>
            <a:ext cx="1000017" cy="307777"/>
          </a:xfrm>
          <a:prstGeom prst="rect">
            <a:avLst/>
          </a:prstGeom>
          <a:noFill/>
          <a:ln w="12700" cap="sq">
            <a:noFill/>
            <a:miter lim="800000"/>
            <a:headEnd type="none" w="sm" len="sm"/>
            <a:tailEnd type="none" w="sm" len="sm"/>
          </a:ln>
          <a:effectLst/>
        </p:spPr>
        <p:txBody>
          <a:bodyPr wrap="none">
            <a:spAutoFit/>
          </a:bodyPr>
          <a:lstStyle/>
          <a:p>
            <a:pPr>
              <a:defRPr/>
            </a:pPr>
            <a:r>
              <a:rPr lang="es-ES" sz="1400" dirty="0">
                <a:effectLst>
                  <a:outerShdw blurRad="38100" dist="38100" dir="2700000" algn="tl">
                    <a:srgbClr val="000000"/>
                  </a:outerShdw>
                </a:effectLst>
                <a:latin typeface="Calibri" pitchFamily="34" charset="0"/>
              </a:rPr>
              <a:t>Exportador</a:t>
            </a:r>
          </a:p>
        </p:txBody>
      </p:sp>
      <p:sp>
        <p:nvSpPr>
          <p:cNvPr id="106503" name="Text Box 7"/>
          <p:cNvSpPr txBox="1">
            <a:spLocks noChangeArrowheads="1"/>
          </p:cNvSpPr>
          <p:nvPr/>
        </p:nvSpPr>
        <p:spPr bwMode="auto">
          <a:xfrm>
            <a:off x="5500688" y="1341438"/>
            <a:ext cx="1020857" cy="307777"/>
          </a:xfrm>
          <a:prstGeom prst="rect">
            <a:avLst/>
          </a:prstGeom>
          <a:noFill/>
          <a:ln w="12700" cap="sq">
            <a:noFill/>
            <a:miter lim="800000"/>
            <a:headEnd type="none" w="sm" len="sm"/>
            <a:tailEnd type="none" w="sm" len="sm"/>
          </a:ln>
          <a:effectLst/>
        </p:spPr>
        <p:txBody>
          <a:bodyPr wrap="none">
            <a:spAutoFit/>
          </a:bodyPr>
          <a:lstStyle/>
          <a:p>
            <a:pPr>
              <a:defRPr/>
            </a:pPr>
            <a:r>
              <a:rPr lang="es-ES" sz="1400" dirty="0">
                <a:effectLst>
                  <a:outerShdw blurRad="38100" dist="38100" dir="2700000" algn="tl">
                    <a:srgbClr val="000000"/>
                  </a:outerShdw>
                </a:effectLst>
                <a:latin typeface="Calibri" pitchFamily="34" charset="0"/>
              </a:rPr>
              <a:t>Importador</a:t>
            </a:r>
          </a:p>
        </p:txBody>
      </p:sp>
      <p:sp>
        <p:nvSpPr>
          <p:cNvPr id="13317" name="Rectangle 8"/>
          <p:cNvSpPr>
            <a:spLocks noChangeArrowheads="1"/>
          </p:cNvSpPr>
          <p:nvPr/>
        </p:nvSpPr>
        <p:spPr bwMode="auto">
          <a:xfrm>
            <a:off x="250825" y="1854200"/>
            <a:ext cx="3733800" cy="1047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p>
            <a:pPr algn="ctr" eaLnBrk="0" hangingPunct="0">
              <a:lnSpc>
                <a:spcPct val="180000"/>
              </a:lnSpc>
            </a:pPr>
            <a:r>
              <a:rPr lang="es-MX" sz="1200" dirty="0">
                <a:latin typeface="Calibri" pitchFamily="34" charset="0"/>
                <a:cs typeface="Courier New" pitchFamily="49" charset="0"/>
              </a:rPr>
              <a:t>Si algunos de sus productos están la lista del SGP, el bien que le venda a un importador de una nación integrante del SGP pagará un menor arancel de importación</a:t>
            </a:r>
            <a:r>
              <a:rPr lang="es-ES_tradnl" sz="1200" dirty="0">
                <a:latin typeface="Calibri" pitchFamily="34" charset="0"/>
              </a:rPr>
              <a:t> </a:t>
            </a:r>
          </a:p>
        </p:txBody>
      </p:sp>
      <p:sp>
        <p:nvSpPr>
          <p:cNvPr id="13318" name="Rectangle 9"/>
          <p:cNvSpPr>
            <a:spLocks noChangeArrowheads="1"/>
          </p:cNvSpPr>
          <p:nvPr/>
        </p:nvSpPr>
        <p:spPr bwMode="auto">
          <a:xfrm>
            <a:off x="4441825" y="1828800"/>
            <a:ext cx="3733800" cy="382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p>
            <a:pPr algn="ctr" eaLnBrk="0" hangingPunct="0">
              <a:lnSpc>
                <a:spcPct val="180000"/>
              </a:lnSpc>
            </a:pPr>
            <a:r>
              <a:rPr lang="es-MX" sz="1200" dirty="0">
                <a:latin typeface="Calibri" pitchFamily="34" charset="0"/>
                <a:cs typeface="Courier New" pitchFamily="49" charset="0"/>
              </a:rPr>
              <a:t>Menores costos de nacionalización</a:t>
            </a:r>
            <a:r>
              <a:rPr lang="es-ES_tradnl" sz="1200" dirty="0">
                <a:latin typeface="Calibri" pitchFamily="34" charset="0"/>
              </a:rPr>
              <a:t> </a:t>
            </a:r>
          </a:p>
        </p:txBody>
      </p:sp>
      <p:sp>
        <p:nvSpPr>
          <p:cNvPr id="13319" name="Text Box 10"/>
          <p:cNvSpPr txBox="1">
            <a:spLocks noChangeArrowheads="1"/>
          </p:cNvSpPr>
          <p:nvPr/>
        </p:nvSpPr>
        <p:spPr bwMode="auto">
          <a:xfrm>
            <a:off x="4932040" y="3797627"/>
            <a:ext cx="280831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s-ES" sz="1200">
                <a:solidFill>
                  <a:srgbClr val="CCFF33"/>
                </a:solidFill>
                <a:latin typeface="Calibri" pitchFamily="34" charset="0"/>
              </a:rPr>
              <a:t>Aumenta la competitividad vía precio de las exportaciones de las naciones menos desarrolladas</a:t>
            </a:r>
          </a:p>
        </p:txBody>
      </p:sp>
      <p:sp>
        <p:nvSpPr>
          <p:cNvPr id="13320" name="AutoShape 11"/>
          <p:cNvSpPr>
            <a:spLocks noChangeArrowheads="1"/>
          </p:cNvSpPr>
          <p:nvPr/>
        </p:nvSpPr>
        <p:spPr bwMode="auto">
          <a:xfrm>
            <a:off x="6040438" y="2514600"/>
            <a:ext cx="533400" cy="857250"/>
          </a:xfrm>
          <a:prstGeom prst="downArrow">
            <a:avLst>
              <a:gd name="adj1" fmla="val 50000"/>
              <a:gd name="adj2" fmla="val 53571"/>
            </a:avLst>
          </a:prstGeom>
          <a:solidFill>
            <a:srgbClr val="FF3300"/>
          </a:solidFill>
          <a:ln w="12700" cap="sq">
            <a:solidFill>
              <a:schemeClr val="tx1"/>
            </a:solidFill>
            <a:miter lim="800000"/>
            <a:headEnd type="none" w="sm" len="sm"/>
            <a:tailEnd type="none" w="sm" len="sm"/>
          </a:ln>
        </p:spPr>
        <p:txBody>
          <a:bodyPr wrap="none" anchor="ctr"/>
          <a:lstStyle/>
          <a:p>
            <a:endParaRPr lang="es-ES" sz="1600">
              <a:latin typeface="Calibri" pitchFamily="34" charset="0"/>
            </a:endParaRPr>
          </a:p>
        </p:txBody>
      </p:sp>
      <p:sp>
        <p:nvSpPr>
          <p:cNvPr id="13321" name="AutoShape 12"/>
          <p:cNvSpPr>
            <a:spLocks noChangeArrowheads="1"/>
          </p:cNvSpPr>
          <p:nvPr/>
        </p:nvSpPr>
        <p:spPr bwMode="auto">
          <a:xfrm rot="5400000">
            <a:off x="2006600" y="3665538"/>
            <a:ext cx="685800" cy="7620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solidFill>
            <a:srgbClr val="FF3300"/>
          </a:solidFill>
          <a:ln w="12700" cap="sq">
            <a:solidFill>
              <a:schemeClr val="tx1"/>
            </a:solidFill>
            <a:miter lim="800000"/>
            <a:headEnd type="none" w="sm" len="sm"/>
            <a:tailEnd type="none" w="sm" len="sm"/>
          </a:ln>
        </p:spPr>
        <p:txBody>
          <a:bodyPr wrap="none" anchor="ctr"/>
          <a:lstStyle/>
          <a:p>
            <a:endParaRPr lang="es-AR"/>
          </a:p>
        </p:txBody>
      </p:sp>
      <p:grpSp>
        <p:nvGrpSpPr>
          <p:cNvPr id="13322" name="12 Grupo"/>
          <p:cNvGrpSpPr>
            <a:grpSpLocks/>
          </p:cNvGrpSpPr>
          <p:nvPr/>
        </p:nvGrpSpPr>
        <p:grpSpPr bwMode="auto">
          <a:xfrm>
            <a:off x="0" y="-20638"/>
            <a:ext cx="9144000" cy="215901"/>
            <a:chOff x="0" y="-20638"/>
            <a:chExt cx="9144000" cy="215842"/>
          </a:xfrm>
        </p:grpSpPr>
        <p:sp>
          <p:nvSpPr>
            <p:cNvPr id="14" name="Text Box 14"/>
            <p:cNvSpPr txBox="1">
              <a:spLocks noChangeArrowheads="1"/>
            </p:cNvSpPr>
            <p:nvPr/>
          </p:nvSpPr>
          <p:spPr bwMode="auto">
            <a:xfrm>
              <a:off x="0" y="-20638"/>
              <a:ext cx="9144000" cy="215842"/>
            </a:xfrm>
            <a:prstGeom prst="rect">
              <a:avLst/>
            </a:prstGeom>
            <a:gradFill rotWithShape="0">
              <a:gsLst>
                <a:gs pos="83000">
                  <a:srgbClr val="B31007"/>
                </a:gs>
                <a:gs pos="0">
                  <a:schemeClr val="tx1"/>
                </a:gs>
              </a:gsLst>
              <a:lin ang="0" scaled="1"/>
            </a:gradFill>
            <a:ln w="9525">
              <a:noFill/>
              <a:miter lim="800000"/>
              <a:headEnd/>
              <a:tailEnd/>
            </a:ln>
            <a:effectLst/>
          </p:spPr>
          <p:txBody>
            <a:bodyPr>
              <a:spAutoFit/>
            </a:bodyPr>
            <a:lstStyle>
              <a:defPPr>
                <a:defRPr lang="es-ES_tradnl"/>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lgn="r">
                <a:defRPr/>
              </a:pPr>
              <a:r>
                <a:rPr lang="es-ES_tradnl" sz="800" dirty="0">
                  <a:latin typeface="Calibri" pitchFamily="34" charset="0"/>
                </a:rPr>
                <a:t>Introducción al Comercio Internacional</a:t>
              </a:r>
            </a:p>
          </p:txBody>
        </p:sp>
        <p:pic>
          <p:nvPicPr>
            <p:cNvPr id="13324" name="Picture 2" descr="L:\Documentos\Banco de imágenes\Logos\UNQ transparente.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105" y="281"/>
              <a:ext cx="518705" cy="194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467544" y="1347614"/>
            <a:ext cx="4896544" cy="2904563"/>
          </a:xfrm>
          <a:prstGeom prst="rect">
            <a:avLst/>
          </a:prstGeom>
        </p:spPr>
      </p:pic>
      <p:grpSp>
        <p:nvGrpSpPr>
          <p:cNvPr id="3" name="12 Grupo"/>
          <p:cNvGrpSpPr>
            <a:grpSpLocks/>
          </p:cNvGrpSpPr>
          <p:nvPr/>
        </p:nvGrpSpPr>
        <p:grpSpPr bwMode="auto">
          <a:xfrm>
            <a:off x="0" y="-20638"/>
            <a:ext cx="9144000" cy="215901"/>
            <a:chOff x="0" y="-20638"/>
            <a:chExt cx="9144000" cy="215842"/>
          </a:xfrm>
        </p:grpSpPr>
        <p:sp>
          <p:nvSpPr>
            <p:cNvPr id="4" name="Text Box 14"/>
            <p:cNvSpPr txBox="1">
              <a:spLocks noChangeArrowheads="1"/>
            </p:cNvSpPr>
            <p:nvPr/>
          </p:nvSpPr>
          <p:spPr bwMode="auto">
            <a:xfrm>
              <a:off x="0" y="-20638"/>
              <a:ext cx="9144000" cy="215842"/>
            </a:xfrm>
            <a:prstGeom prst="rect">
              <a:avLst/>
            </a:prstGeom>
            <a:gradFill rotWithShape="0">
              <a:gsLst>
                <a:gs pos="83000">
                  <a:srgbClr val="B31007"/>
                </a:gs>
                <a:gs pos="0">
                  <a:schemeClr val="tx1"/>
                </a:gs>
              </a:gsLst>
              <a:lin ang="0" scaled="1"/>
            </a:gradFill>
            <a:ln w="9525">
              <a:noFill/>
              <a:miter lim="800000"/>
              <a:headEnd/>
              <a:tailEnd/>
            </a:ln>
            <a:effectLst/>
          </p:spPr>
          <p:txBody>
            <a:bodyPr>
              <a:spAutoFit/>
            </a:bodyPr>
            <a:lstStyle>
              <a:defPPr>
                <a:defRPr lang="es-ES_tradnl"/>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lgn="r">
                <a:defRPr/>
              </a:pPr>
              <a:r>
                <a:rPr lang="es-ES_tradnl" sz="800" dirty="0">
                  <a:latin typeface="Calibri" pitchFamily="34" charset="0"/>
                </a:rPr>
                <a:t>Introducción al Comercio Internacional</a:t>
              </a:r>
            </a:p>
          </p:txBody>
        </p:sp>
        <p:pic>
          <p:nvPicPr>
            <p:cNvPr id="5" name="Picture 2" descr="L:\Documentos\Banco de imágenes\Logos\UNQ transparente.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105" y="281"/>
              <a:ext cx="518705" cy="194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6 Rectángulo"/>
          <p:cNvSpPr>
            <a:spLocks noChangeArrowheads="1"/>
          </p:cNvSpPr>
          <p:nvPr/>
        </p:nvSpPr>
        <p:spPr bwMode="auto">
          <a:xfrm>
            <a:off x="107950" y="411163"/>
            <a:ext cx="7416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indent="-342900"/>
            <a:r>
              <a:rPr lang="es-ES_tradnl" sz="1400" b="1" dirty="0" smtClean="0">
                <a:solidFill>
                  <a:schemeClr val="bg2"/>
                </a:solidFill>
                <a:latin typeface="Calibri" pitchFamily="34" charset="0"/>
              </a:rPr>
              <a:t>Distribución </a:t>
            </a:r>
            <a:r>
              <a:rPr lang="es-ES_tradnl" sz="1400" b="1" dirty="0">
                <a:solidFill>
                  <a:schemeClr val="bg2"/>
                </a:solidFill>
                <a:latin typeface="Calibri" pitchFamily="34" charset="0"/>
              </a:rPr>
              <a:t>porcentual por mercados de </a:t>
            </a:r>
            <a:r>
              <a:rPr lang="es-ES_tradnl" sz="1400" b="1" dirty="0" smtClean="0">
                <a:solidFill>
                  <a:schemeClr val="bg2"/>
                </a:solidFill>
                <a:latin typeface="Calibri" pitchFamily="34" charset="0"/>
              </a:rPr>
              <a:t>las exportaciones provenientes de economías de “ingresos bajos” e “ingresos medios-bajos” (2021)</a:t>
            </a:r>
            <a:endParaRPr lang="es-ES_tradnl" sz="1400" b="1" dirty="0">
              <a:solidFill>
                <a:schemeClr val="bg2"/>
              </a:solidFill>
              <a:latin typeface="Calibri" pitchFamily="34" charset="0"/>
            </a:endParaRPr>
          </a:p>
        </p:txBody>
      </p:sp>
      <p:sp>
        <p:nvSpPr>
          <p:cNvPr id="7" name="CuadroTexto 6"/>
          <p:cNvSpPr txBox="1"/>
          <p:nvPr/>
        </p:nvSpPr>
        <p:spPr>
          <a:xfrm>
            <a:off x="42632" y="4876006"/>
            <a:ext cx="7173759" cy="230832"/>
          </a:xfrm>
          <a:prstGeom prst="rect">
            <a:avLst/>
          </a:prstGeom>
          <a:noFill/>
        </p:spPr>
        <p:txBody>
          <a:bodyPr wrap="none" rtlCol="0">
            <a:spAutoFit/>
          </a:bodyPr>
          <a:lstStyle/>
          <a:p>
            <a:r>
              <a:rPr lang="es-AR" sz="900" dirty="0" smtClean="0">
                <a:solidFill>
                  <a:schemeClr val="bg1">
                    <a:lumMod val="75000"/>
                    <a:lumOff val="25000"/>
                  </a:schemeClr>
                </a:solidFill>
              </a:rPr>
              <a:t>Fuente: tomado de </a:t>
            </a:r>
            <a:r>
              <a:rPr lang="en-US" sz="900" dirty="0">
                <a:solidFill>
                  <a:schemeClr val="bg1">
                    <a:lumMod val="75000"/>
                    <a:lumOff val="25000"/>
                  </a:schemeClr>
                </a:solidFill>
              </a:rPr>
              <a:t>UN (2023), The Generalized System of Preferences. How much does it matter for developing countries, New York, United Nations</a:t>
            </a:r>
            <a:r>
              <a:rPr lang="es-AR" sz="900" dirty="0" smtClean="0">
                <a:solidFill>
                  <a:schemeClr val="bg1">
                    <a:lumMod val="75000"/>
                    <a:lumOff val="25000"/>
                  </a:schemeClr>
                </a:solidFill>
              </a:rPr>
              <a:t> </a:t>
            </a:r>
            <a:endParaRPr lang="es-AR" sz="900" dirty="0">
              <a:solidFill>
                <a:schemeClr val="bg1">
                  <a:lumMod val="75000"/>
                  <a:lumOff val="25000"/>
                </a:schemeClr>
              </a:solidFill>
            </a:endParaRPr>
          </a:p>
        </p:txBody>
      </p:sp>
      <p:sp>
        <p:nvSpPr>
          <p:cNvPr id="8" name="Rectángulo 7"/>
          <p:cNvSpPr/>
          <p:nvPr/>
        </p:nvSpPr>
        <p:spPr>
          <a:xfrm>
            <a:off x="5508104" y="1779662"/>
            <a:ext cx="2880320" cy="2092881"/>
          </a:xfrm>
          <a:prstGeom prst="rect">
            <a:avLst/>
          </a:prstGeom>
        </p:spPr>
        <p:txBody>
          <a:bodyPr wrap="square">
            <a:spAutoFit/>
          </a:bodyPr>
          <a:lstStyle/>
          <a:p>
            <a:r>
              <a:rPr lang="es-AR" sz="1000" dirty="0">
                <a:solidFill>
                  <a:schemeClr val="bg1">
                    <a:lumMod val="75000"/>
                    <a:lumOff val="25000"/>
                  </a:schemeClr>
                </a:solidFill>
                <a:latin typeface="Calibri" panose="020F0502020204030204" pitchFamily="34" charset="0"/>
                <a:cs typeface="Calibri" panose="020F0502020204030204" pitchFamily="34" charset="0"/>
              </a:rPr>
              <a:t>El </a:t>
            </a:r>
            <a:r>
              <a:rPr lang="es-AR" sz="1000" b="1" i="1" dirty="0" err="1" smtClean="0">
                <a:solidFill>
                  <a:schemeClr val="bg1">
                    <a:lumMod val="75000"/>
                    <a:lumOff val="25000"/>
                  </a:schemeClr>
                </a:solidFill>
                <a:latin typeface="Calibri" panose="020F0502020204030204" pitchFamily="34" charset="0"/>
                <a:cs typeface="Calibri" panose="020F0502020204030204" pitchFamily="34" charset="0"/>
              </a:rPr>
              <a:t>Quad</a:t>
            </a:r>
            <a:r>
              <a:rPr lang="es-AR" sz="1000" b="1" i="1" dirty="0" smtClean="0">
                <a:solidFill>
                  <a:schemeClr val="bg1">
                    <a:lumMod val="75000"/>
                    <a:lumOff val="25000"/>
                  </a:schemeClr>
                </a:solidFill>
                <a:latin typeface="Calibri" panose="020F0502020204030204" pitchFamily="34" charset="0"/>
                <a:cs typeface="Calibri" panose="020F0502020204030204" pitchFamily="34" charset="0"/>
              </a:rPr>
              <a:t> </a:t>
            </a:r>
            <a:r>
              <a:rPr lang="es-AR" sz="1000" b="1" i="1" dirty="0" err="1" smtClean="0">
                <a:solidFill>
                  <a:schemeClr val="bg1">
                    <a:lumMod val="75000"/>
                    <a:lumOff val="25000"/>
                  </a:schemeClr>
                </a:solidFill>
                <a:latin typeface="Calibri" panose="020F0502020204030204" pitchFamily="34" charset="0"/>
                <a:cs typeface="Calibri" panose="020F0502020204030204" pitchFamily="34" charset="0"/>
              </a:rPr>
              <a:t>Economies</a:t>
            </a:r>
            <a:r>
              <a:rPr lang="es-AR" sz="1000" dirty="0" smtClean="0">
                <a:solidFill>
                  <a:schemeClr val="bg1">
                    <a:lumMod val="75000"/>
                    <a:lumOff val="25000"/>
                  </a:schemeClr>
                </a:solidFill>
                <a:latin typeface="Calibri" panose="020F0502020204030204" pitchFamily="34" charset="0"/>
                <a:cs typeface="Calibri" panose="020F0502020204030204" pitchFamily="34" charset="0"/>
              </a:rPr>
              <a:t> </a:t>
            </a:r>
            <a:r>
              <a:rPr lang="es-AR" sz="1000" dirty="0">
                <a:solidFill>
                  <a:schemeClr val="bg1">
                    <a:lumMod val="75000"/>
                    <a:lumOff val="25000"/>
                  </a:schemeClr>
                </a:solidFill>
                <a:latin typeface="Calibri" panose="020F0502020204030204" pitchFamily="34" charset="0"/>
                <a:cs typeface="Calibri" panose="020F0502020204030204" pitchFamily="34" charset="0"/>
              </a:rPr>
              <a:t>(Canadá, la Unión Europea, Japón y Estados Unidos), representa un mercado importante para las exportaciones de los países en desarrollo. Juntos, estos mercados fueron los destinos del </a:t>
            </a:r>
            <a:r>
              <a:rPr lang="es-AR" sz="1000" dirty="0" smtClean="0">
                <a:solidFill>
                  <a:schemeClr val="bg1">
                    <a:lumMod val="75000"/>
                    <a:lumOff val="25000"/>
                  </a:schemeClr>
                </a:solidFill>
                <a:latin typeface="Calibri" panose="020F0502020204030204" pitchFamily="34" charset="0"/>
                <a:cs typeface="Calibri" panose="020F0502020204030204" pitchFamily="34" charset="0"/>
              </a:rPr>
              <a:t>47% de </a:t>
            </a:r>
            <a:r>
              <a:rPr lang="es-AR" sz="1000" dirty="0">
                <a:solidFill>
                  <a:schemeClr val="bg1">
                    <a:lumMod val="75000"/>
                    <a:lumOff val="25000"/>
                  </a:schemeClr>
                </a:solidFill>
                <a:latin typeface="Calibri" panose="020F0502020204030204" pitchFamily="34" charset="0"/>
                <a:cs typeface="Calibri" panose="020F0502020204030204" pitchFamily="34" charset="0"/>
              </a:rPr>
              <a:t>las exportaciones mundiales y absorbieron el </a:t>
            </a:r>
            <a:r>
              <a:rPr lang="es-AR" sz="1000" dirty="0" smtClean="0">
                <a:solidFill>
                  <a:schemeClr val="bg1">
                    <a:lumMod val="75000"/>
                    <a:lumOff val="25000"/>
                  </a:schemeClr>
                </a:solidFill>
                <a:latin typeface="Calibri" panose="020F0502020204030204" pitchFamily="34" charset="0"/>
                <a:cs typeface="Calibri" panose="020F0502020204030204" pitchFamily="34" charset="0"/>
              </a:rPr>
              <a:t>37% de </a:t>
            </a:r>
            <a:r>
              <a:rPr lang="es-AR" sz="1000" dirty="0">
                <a:solidFill>
                  <a:schemeClr val="bg1">
                    <a:lumMod val="75000"/>
                    <a:lumOff val="25000"/>
                  </a:schemeClr>
                </a:solidFill>
                <a:latin typeface="Calibri" panose="020F0502020204030204" pitchFamily="34" charset="0"/>
                <a:cs typeface="Calibri" panose="020F0502020204030204" pitchFamily="34" charset="0"/>
              </a:rPr>
              <a:t>las exportaciones </a:t>
            </a:r>
            <a:r>
              <a:rPr lang="es-AR" sz="1000" dirty="0" smtClean="0">
                <a:solidFill>
                  <a:schemeClr val="bg1">
                    <a:lumMod val="75000"/>
                    <a:lumOff val="25000"/>
                  </a:schemeClr>
                </a:solidFill>
                <a:latin typeface="Calibri" panose="020F0502020204030204" pitchFamily="34" charset="0"/>
                <a:cs typeface="Calibri" panose="020F0502020204030204" pitchFamily="34" charset="0"/>
              </a:rPr>
              <a:t>provenientes </a:t>
            </a:r>
            <a:r>
              <a:rPr lang="es-AR" sz="1000" dirty="0">
                <a:solidFill>
                  <a:schemeClr val="bg1">
                    <a:lumMod val="75000"/>
                    <a:lumOff val="25000"/>
                  </a:schemeClr>
                </a:solidFill>
                <a:latin typeface="Calibri" panose="020F0502020204030204" pitchFamily="34" charset="0"/>
                <a:cs typeface="Calibri" panose="020F0502020204030204" pitchFamily="34" charset="0"/>
              </a:rPr>
              <a:t>de países de ingresos bajos y medios bajos, y aún más, el </a:t>
            </a:r>
            <a:r>
              <a:rPr lang="es-AR" sz="1000" dirty="0" smtClean="0">
                <a:solidFill>
                  <a:schemeClr val="bg1">
                    <a:lumMod val="75000"/>
                    <a:lumOff val="25000"/>
                  </a:schemeClr>
                </a:solidFill>
                <a:latin typeface="Calibri" panose="020F0502020204030204" pitchFamily="34" charset="0"/>
                <a:cs typeface="Calibri" panose="020F0502020204030204" pitchFamily="34" charset="0"/>
              </a:rPr>
              <a:t>46% </a:t>
            </a:r>
            <a:r>
              <a:rPr lang="es-AR" sz="1000" dirty="0">
                <a:solidFill>
                  <a:schemeClr val="bg1">
                    <a:lumMod val="75000"/>
                    <a:lumOff val="25000"/>
                  </a:schemeClr>
                </a:solidFill>
                <a:latin typeface="Calibri" panose="020F0502020204030204" pitchFamily="34" charset="0"/>
                <a:cs typeface="Calibri" panose="020F0502020204030204" pitchFamily="34" charset="0"/>
              </a:rPr>
              <a:t>de sus exportaciones de bienes manufacturados. Entre las dieciséis economías que otorgan ventajas</a:t>
            </a:r>
            <a:r>
              <a:rPr lang="es-AR" sz="1000" dirty="0" smtClean="0">
                <a:solidFill>
                  <a:schemeClr val="bg1">
                    <a:lumMod val="75000"/>
                    <a:lumOff val="25000"/>
                  </a:schemeClr>
                </a:solidFill>
                <a:latin typeface="Calibri" panose="020F0502020204030204" pitchFamily="34" charset="0"/>
                <a:cs typeface="Calibri" panose="020F0502020204030204" pitchFamily="34" charset="0"/>
              </a:rPr>
              <a:t> SGP, </a:t>
            </a:r>
            <a:r>
              <a:rPr lang="es-AR" sz="1000" dirty="0">
                <a:solidFill>
                  <a:schemeClr val="bg1">
                    <a:lumMod val="75000"/>
                    <a:lumOff val="25000"/>
                  </a:schemeClr>
                </a:solidFill>
                <a:latin typeface="Calibri" panose="020F0502020204030204" pitchFamily="34" charset="0"/>
                <a:cs typeface="Calibri" panose="020F0502020204030204" pitchFamily="34" charset="0"/>
              </a:rPr>
              <a:t>los mercados del </a:t>
            </a:r>
            <a:r>
              <a:rPr lang="es-AR" sz="1000" dirty="0" err="1">
                <a:solidFill>
                  <a:schemeClr val="bg1">
                    <a:lumMod val="75000"/>
                    <a:lumOff val="25000"/>
                  </a:schemeClr>
                </a:solidFill>
                <a:latin typeface="Calibri" panose="020F0502020204030204" pitchFamily="34" charset="0"/>
                <a:cs typeface="Calibri" panose="020F0502020204030204" pitchFamily="34" charset="0"/>
              </a:rPr>
              <a:t>Quad</a:t>
            </a:r>
            <a:r>
              <a:rPr lang="es-AR" sz="1000" dirty="0">
                <a:solidFill>
                  <a:schemeClr val="bg1">
                    <a:lumMod val="75000"/>
                    <a:lumOff val="25000"/>
                  </a:schemeClr>
                </a:solidFill>
                <a:latin typeface="Calibri" panose="020F0502020204030204" pitchFamily="34" charset="0"/>
                <a:cs typeface="Calibri" panose="020F0502020204030204" pitchFamily="34" charset="0"/>
              </a:rPr>
              <a:t> representaron más del </a:t>
            </a:r>
            <a:r>
              <a:rPr lang="es-AR" sz="1000" dirty="0" smtClean="0">
                <a:solidFill>
                  <a:schemeClr val="bg1">
                    <a:lumMod val="75000"/>
                    <a:lumOff val="25000"/>
                  </a:schemeClr>
                </a:solidFill>
                <a:latin typeface="Calibri" panose="020F0502020204030204" pitchFamily="34" charset="0"/>
                <a:cs typeface="Calibri" panose="020F0502020204030204" pitchFamily="34" charset="0"/>
              </a:rPr>
              <a:t>80% </a:t>
            </a:r>
            <a:r>
              <a:rPr lang="es-AR" sz="1000" dirty="0">
                <a:solidFill>
                  <a:schemeClr val="bg1">
                    <a:lumMod val="75000"/>
                    <a:lumOff val="25000"/>
                  </a:schemeClr>
                </a:solidFill>
                <a:latin typeface="Calibri" panose="020F0502020204030204" pitchFamily="34" charset="0"/>
                <a:cs typeface="Calibri" panose="020F0502020204030204" pitchFamily="34" charset="0"/>
              </a:rPr>
              <a:t>de las exportaciones de los países de ingresos bajos y medios bajos </a:t>
            </a:r>
            <a:r>
              <a:rPr lang="es-AR" sz="1000" dirty="0" smtClean="0">
                <a:solidFill>
                  <a:schemeClr val="bg1">
                    <a:lumMod val="75000"/>
                    <a:lumOff val="25000"/>
                  </a:schemeClr>
                </a:solidFill>
                <a:latin typeface="Calibri" panose="020F0502020204030204" pitchFamily="34" charset="0"/>
                <a:cs typeface="Calibri" panose="020F0502020204030204" pitchFamily="34" charset="0"/>
              </a:rPr>
              <a:t>a </a:t>
            </a:r>
            <a:r>
              <a:rPr lang="es-AR" sz="1000" dirty="0">
                <a:solidFill>
                  <a:schemeClr val="bg1">
                    <a:lumMod val="75000"/>
                    <a:lumOff val="25000"/>
                  </a:schemeClr>
                </a:solidFill>
                <a:latin typeface="Calibri" panose="020F0502020204030204" pitchFamily="34" charset="0"/>
                <a:cs typeface="Calibri" panose="020F0502020204030204" pitchFamily="34" charset="0"/>
              </a:rPr>
              <a:t>estos mercados.</a:t>
            </a:r>
          </a:p>
        </p:txBody>
      </p:sp>
    </p:spTree>
    <p:extLst>
      <p:ext uri="{BB962C8B-B14F-4D97-AF65-F5344CB8AC3E}">
        <p14:creationId xmlns:p14="http://schemas.microsoft.com/office/powerpoint/2010/main" val="22065671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theme/theme1.xml><?xml version="1.0" encoding="utf-8"?>
<a:theme xmlns:a="http://schemas.openxmlformats.org/drawingml/2006/main" name="Técnico">
  <a:themeElements>
    <a:clrScheme name="Equida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Técnico">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écnico">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1423</TotalTime>
  <Words>877</Words>
  <Application>Microsoft Office PowerPoint</Application>
  <PresentationFormat>Presentación en pantalla (16:9)</PresentationFormat>
  <Paragraphs>85</Paragraphs>
  <Slides>13</Slides>
  <Notes>12</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13</vt:i4>
      </vt:variant>
    </vt:vector>
  </HeadingPairs>
  <TitlesOfParts>
    <vt:vector size="21" baseType="lpstr">
      <vt:lpstr>Arial</vt:lpstr>
      <vt:lpstr>Calibri</vt:lpstr>
      <vt:lpstr>Courier New</vt:lpstr>
      <vt:lpstr>Franklin Gothic Book</vt:lpstr>
      <vt:lpstr>Times New Roman</vt:lpstr>
      <vt:lpstr>Verdana</vt:lpstr>
      <vt:lpstr>Wingdings 2</vt:lpstr>
      <vt:lpstr>Técnico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Universidad Nacional de Quilmes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Apuntes de clase</dc:title>
  <dc:subject>Introducción al Comercio Internacional</dc:subject>
  <dc:creator>Germán Leva</dc:creator>
  <dc:description>Sistema Generalizado de Preferencias Arancelarias_x000d_
INCOTERMS</dc:description>
  <cp:lastModifiedBy>Germán Leva</cp:lastModifiedBy>
  <cp:revision>151</cp:revision>
  <dcterms:created xsi:type="dcterms:W3CDTF">2003-05-16T16:52:01Z</dcterms:created>
  <dcterms:modified xsi:type="dcterms:W3CDTF">2025-07-21T19:07:24Z</dcterms:modified>
</cp:coreProperties>
</file>